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4"/>
  </p:notesMasterIdLst>
  <p:handoutMasterIdLst>
    <p:handoutMasterId r:id="rId5"/>
  </p:handoutMasterIdLst>
  <p:sldIdLst>
    <p:sldId id="262" r:id="rId2"/>
    <p:sldId id="260" r:id="rId3"/>
  </p:sldIdLst>
  <p:sldSz cx="12192000" cy="16256000"/>
  <p:notesSz cx="6735763" cy="9866313"/>
  <p:defaultTextStyle>
    <a:defPPr>
      <a:defRPr lang="en-US"/>
    </a:defPPr>
    <a:lvl1pPr marL="0" algn="l" defTabSz="457029" rtl="0" eaLnBrk="1" latinLnBrk="0" hangingPunct="1">
      <a:defRPr sz="1800" kern="1200">
        <a:solidFill>
          <a:schemeClr val="tx1"/>
        </a:solidFill>
        <a:latin typeface="+mn-lt"/>
        <a:ea typeface="+mn-ea"/>
        <a:cs typeface="+mn-cs"/>
      </a:defRPr>
    </a:lvl1pPr>
    <a:lvl2pPr marL="457029" algn="l" defTabSz="457029" rtl="0" eaLnBrk="1" latinLnBrk="0" hangingPunct="1">
      <a:defRPr sz="1800" kern="1200">
        <a:solidFill>
          <a:schemeClr val="tx1"/>
        </a:solidFill>
        <a:latin typeface="+mn-lt"/>
        <a:ea typeface="+mn-ea"/>
        <a:cs typeface="+mn-cs"/>
      </a:defRPr>
    </a:lvl2pPr>
    <a:lvl3pPr marL="914059" algn="l" defTabSz="457029" rtl="0" eaLnBrk="1" latinLnBrk="0" hangingPunct="1">
      <a:defRPr sz="1800" kern="1200">
        <a:solidFill>
          <a:schemeClr val="tx1"/>
        </a:solidFill>
        <a:latin typeface="+mn-lt"/>
        <a:ea typeface="+mn-ea"/>
        <a:cs typeface="+mn-cs"/>
      </a:defRPr>
    </a:lvl3pPr>
    <a:lvl4pPr marL="1371088" algn="l" defTabSz="457029" rtl="0" eaLnBrk="1" latinLnBrk="0" hangingPunct="1">
      <a:defRPr sz="1800" kern="1200">
        <a:solidFill>
          <a:schemeClr val="tx1"/>
        </a:solidFill>
        <a:latin typeface="+mn-lt"/>
        <a:ea typeface="+mn-ea"/>
        <a:cs typeface="+mn-cs"/>
      </a:defRPr>
    </a:lvl4pPr>
    <a:lvl5pPr marL="1828118" algn="l" defTabSz="457029" rtl="0" eaLnBrk="1" latinLnBrk="0" hangingPunct="1">
      <a:defRPr sz="1800" kern="1200">
        <a:solidFill>
          <a:schemeClr val="tx1"/>
        </a:solidFill>
        <a:latin typeface="+mn-lt"/>
        <a:ea typeface="+mn-ea"/>
        <a:cs typeface="+mn-cs"/>
      </a:defRPr>
    </a:lvl5pPr>
    <a:lvl6pPr marL="2285147" algn="l" defTabSz="457029" rtl="0" eaLnBrk="1" latinLnBrk="0" hangingPunct="1">
      <a:defRPr sz="1800" kern="1200">
        <a:solidFill>
          <a:schemeClr val="tx1"/>
        </a:solidFill>
        <a:latin typeface="+mn-lt"/>
        <a:ea typeface="+mn-ea"/>
        <a:cs typeface="+mn-cs"/>
      </a:defRPr>
    </a:lvl6pPr>
    <a:lvl7pPr marL="2742177" algn="l" defTabSz="457029" rtl="0" eaLnBrk="1" latinLnBrk="0" hangingPunct="1">
      <a:defRPr sz="1800" kern="1200">
        <a:solidFill>
          <a:schemeClr val="tx1"/>
        </a:solidFill>
        <a:latin typeface="+mn-lt"/>
        <a:ea typeface="+mn-ea"/>
        <a:cs typeface="+mn-cs"/>
      </a:defRPr>
    </a:lvl7pPr>
    <a:lvl8pPr marL="3199208" algn="l" defTabSz="457029" rtl="0" eaLnBrk="1" latinLnBrk="0" hangingPunct="1">
      <a:defRPr sz="1800" kern="1200">
        <a:solidFill>
          <a:schemeClr val="tx1"/>
        </a:solidFill>
        <a:latin typeface="+mn-lt"/>
        <a:ea typeface="+mn-ea"/>
        <a:cs typeface="+mn-cs"/>
      </a:defRPr>
    </a:lvl8pPr>
    <a:lvl9pPr marL="3656236" algn="l" defTabSz="457029"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5320" autoAdjust="0"/>
  </p:normalViewPr>
  <p:slideViewPr>
    <p:cSldViewPr snapToGrid="0">
      <p:cViewPr varScale="1">
        <p:scale>
          <a:sx n="45" d="100"/>
          <a:sy n="45" d="100"/>
        </p:scale>
        <p:origin x="3114" y="6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fld id="{2057768F-D9C6-4D3D-8D9C-17CB909EDBF3}" type="datetimeFigureOut">
              <a:rPr kumimoji="1" lang="ja-JP" altLang="en-US" smtClean="0"/>
              <a:t>2023/8/24</a:t>
            </a:fld>
            <a:endParaRPr kumimoji="1" lang="ja-JP" altLang="en-US"/>
          </a:p>
        </p:txBody>
      </p:sp>
      <p:sp>
        <p:nvSpPr>
          <p:cNvPr id="4" name="フッター プレースホルダー 3"/>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fld id="{5898C137-55C9-49B6-B411-772B54EE9582}" type="slidenum">
              <a:rPr kumimoji="1" lang="ja-JP" altLang="en-US" smtClean="0"/>
              <a:t>‹#›</a:t>
            </a:fld>
            <a:endParaRPr kumimoji="1" lang="ja-JP" altLang="en-US"/>
          </a:p>
        </p:txBody>
      </p:sp>
    </p:spTree>
    <p:extLst>
      <p:ext uri="{BB962C8B-B14F-4D97-AF65-F5344CB8AC3E}">
        <p14:creationId xmlns:p14="http://schemas.microsoft.com/office/powerpoint/2010/main" val="36085766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8345064F-0407-448C-B6ED-D80ACBE25728}" type="datetimeFigureOut">
              <a:rPr kumimoji="1" lang="ja-JP" altLang="en-US" smtClean="0"/>
              <a:t>2023/8/24</a:t>
            </a:fld>
            <a:endParaRPr kumimoji="1" lang="ja-JP" altLang="en-US"/>
          </a:p>
        </p:txBody>
      </p:sp>
      <p:sp>
        <p:nvSpPr>
          <p:cNvPr id="4" name="スライド イメージ プレースホルダー 3"/>
          <p:cNvSpPr>
            <a:spLocks noGrp="1" noRot="1" noChangeAspect="1"/>
          </p:cNvSpPr>
          <p:nvPr>
            <p:ph type="sldImg" idx="2"/>
          </p:nvPr>
        </p:nvSpPr>
        <p:spPr>
          <a:xfrm>
            <a:off x="2119313" y="1233488"/>
            <a:ext cx="2497137"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7785B8D2-EB20-460A-AE89-1D2C2D4D5ABA}" type="slidenum">
              <a:rPr kumimoji="1" lang="ja-JP" altLang="en-US" smtClean="0"/>
              <a:t>‹#›</a:t>
            </a:fld>
            <a:endParaRPr kumimoji="1" lang="ja-JP" altLang="en-US"/>
          </a:p>
        </p:txBody>
      </p:sp>
    </p:spTree>
    <p:extLst>
      <p:ext uri="{BB962C8B-B14F-4D97-AF65-F5344CB8AC3E}">
        <p14:creationId xmlns:p14="http://schemas.microsoft.com/office/powerpoint/2010/main" val="4257582346"/>
      </p:ext>
    </p:extLst>
  </p:cSld>
  <p:clrMap bg1="lt1" tx1="dk1" bg2="lt2" tx2="dk2" accent1="accent1" accent2="accent2" accent3="accent3" accent4="accent4" accent5="accent5" accent6="accent6" hlink="hlink" folHlink="folHlink"/>
  <p:notesStyle>
    <a:lvl1pPr marL="0" algn="l" defTabSz="913889" rtl="0" eaLnBrk="1" latinLnBrk="0" hangingPunct="1">
      <a:defRPr kumimoji="1" sz="1200" kern="1200">
        <a:solidFill>
          <a:schemeClr val="tx1"/>
        </a:solidFill>
        <a:latin typeface="+mn-lt"/>
        <a:ea typeface="+mn-ea"/>
        <a:cs typeface="+mn-cs"/>
      </a:defRPr>
    </a:lvl1pPr>
    <a:lvl2pPr marL="456943" algn="l" defTabSz="913889" rtl="0" eaLnBrk="1" latinLnBrk="0" hangingPunct="1">
      <a:defRPr kumimoji="1" sz="1200" kern="1200">
        <a:solidFill>
          <a:schemeClr val="tx1"/>
        </a:solidFill>
        <a:latin typeface="+mn-lt"/>
        <a:ea typeface="+mn-ea"/>
        <a:cs typeface="+mn-cs"/>
      </a:defRPr>
    </a:lvl2pPr>
    <a:lvl3pPr marL="913889" algn="l" defTabSz="913889" rtl="0" eaLnBrk="1" latinLnBrk="0" hangingPunct="1">
      <a:defRPr kumimoji="1" sz="1200" kern="1200">
        <a:solidFill>
          <a:schemeClr val="tx1"/>
        </a:solidFill>
        <a:latin typeface="+mn-lt"/>
        <a:ea typeface="+mn-ea"/>
        <a:cs typeface="+mn-cs"/>
      </a:defRPr>
    </a:lvl3pPr>
    <a:lvl4pPr marL="1370832" algn="l" defTabSz="913889" rtl="0" eaLnBrk="1" latinLnBrk="0" hangingPunct="1">
      <a:defRPr kumimoji="1" sz="1200" kern="1200">
        <a:solidFill>
          <a:schemeClr val="tx1"/>
        </a:solidFill>
        <a:latin typeface="+mn-lt"/>
        <a:ea typeface="+mn-ea"/>
        <a:cs typeface="+mn-cs"/>
      </a:defRPr>
    </a:lvl4pPr>
    <a:lvl5pPr marL="1827777" algn="l" defTabSz="913889" rtl="0" eaLnBrk="1" latinLnBrk="0" hangingPunct="1">
      <a:defRPr kumimoji="1" sz="1200" kern="1200">
        <a:solidFill>
          <a:schemeClr val="tx1"/>
        </a:solidFill>
        <a:latin typeface="+mn-lt"/>
        <a:ea typeface="+mn-ea"/>
        <a:cs typeface="+mn-cs"/>
      </a:defRPr>
    </a:lvl5pPr>
    <a:lvl6pPr marL="2284721" algn="l" defTabSz="913889" rtl="0" eaLnBrk="1" latinLnBrk="0" hangingPunct="1">
      <a:defRPr kumimoji="1" sz="1200" kern="1200">
        <a:solidFill>
          <a:schemeClr val="tx1"/>
        </a:solidFill>
        <a:latin typeface="+mn-lt"/>
        <a:ea typeface="+mn-ea"/>
        <a:cs typeface="+mn-cs"/>
      </a:defRPr>
    </a:lvl6pPr>
    <a:lvl7pPr marL="2741666" algn="l" defTabSz="913889" rtl="0" eaLnBrk="1" latinLnBrk="0" hangingPunct="1">
      <a:defRPr kumimoji="1" sz="1200" kern="1200">
        <a:solidFill>
          <a:schemeClr val="tx1"/>
        </a:solidFill>
        <a:latin typeface="+mn-lt"/>
        <a:ea typeface="+mn-ea"/>
        <a:cs typeface="+mn-cs"/>
      </a:defRPr>
    </a:lvl7pPr>
    <a:lvl8pPr marL="3198611" algn="l" defTabSz="913889" rtl="0" eaLnBrk="1" latinLnBrk="0" hangingPunct="1">
      <a:defRPr kumimoji="1" sz="1200" kern="1200">
        <a:solidFill>
          <a:schemeClr val="tx1"/>
        </a:solidFill>
        <a:latin typeface="+mn-lt"/>
        <a:ea typeface="+mn-ea"/>
        <a:cs typeface="+mn-cs"/>
      </a:defRPr>
    </a:lvl8pPr>
    <a:lvl9pPr marL="3655554" algn="l" defTabSz="913889"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60420"/>
            <a:ext cx="10363200" cy="5659495"/>
          </a:xfrm>
        </p:spPr>
        <p:txBody>
          <a:bodyPr anchor="b"/>
          <a:lstStyle>
            <a:lvl1pPr algn="ctr">
              <a:defRPr sz="8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8538164"/>
            <a:ext cx="9144000" cy="3924769"/>
          </a:xfrm>
        </p:spPr>
        <p:txBody>
          <a:bodyPr/>
          <a:lstStyle>
            <a:lvl1pPr marL="0" indent="0" algn="ctr">
              <a:buNone/>
              <a:defRPr sz="3200"/>
            </a:lvl1pPr>
            <a:lvl2pPr marL="609601" indent="0" algn="ctr">
              <a:buNone/>
              <a:defRPr sz="2667"/>
            </a:lvl2pPr>
            <a:lvl3pPr marL="1219201" indent="0" algn="ctr">
              <a:buNone/>
              <a:defRPr sz="2400"/>
            </a:lvl3pPr>
            <a:lvl4pPr marL="1828800" indent="0" algn="ctr">
              <a:buNone/>
              <a:defRPr sz="2133"/>
            </a:lvl4pPr>
            <a:lvl5pPr marL="2438400" indent="0" algn="ctr">
              <a:buNone/>
              <a:defRPr sz="2133"/>
            </a:lvl5pPr>
            <a:lvl6pPr marL="3048001" indent="0" algn="ctr">
              <a:buNone/>
              <a:defRPr sz="2133"/>
            </a:lvl6pPr>
            <a:lvl7pPr marL="3657601" indent="0" algn="ctr">
              <a:buNone/>
              <a:defRPr sz="2133"/>
            </a:lvl7pPr>
            <a:lvl8pPr marL="4267200" indent="0" algn="ctr">
              <a:buNone/>
              <a:defRPr sz="2133"/>
            </a:lvl8pPr>
            <a:lvl9pPr marL="4876799" indent="0" algn="ctr">
              <a:buNone/>
              <a:defRPr sz="2133"/>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7A3B1EB-D88D-4930-B124-82DC417B8A2C}" type="datetimeFigureOut">
              <a:rPr kumimoji="1" lang="ja-JP" altLang="en-US" smtClean="0"/>
              <a:t>2023/8/24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14F8EFC-3060-42B3-84D3-A5C22EA92456}" type="slidenum">
              <a:rPr kumimoji="1" lang="ja-JP" altLang="en-US" smtClean="0"/>
              <a:t>‹#›</a:t>
            </a:fld>
            <a:endParaRPr kumimoji="1" lang="ja-JP" altLang="en-US"/>
          </a:p>
        </p:txBody>
      </p:sp>
    </p:spTree>
    <p:extLst>
      <p:ext uri="{BB962C8B-B14F-4D97-AF65-F5344CB8AC3E}">
        <p14:creationId xmlns:p14="http://schemas.microsoft.com/office/powerpoint/2010/main" val="27181063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7A3B1EB-D88D-4930-B124-82DC417B8A2C}" type="datetimeFigureOut">
              <a:rPr kumimoji="1" lang="ja-JP" altLang="en-US" smtClean="0"/>
              <a:t>2023/8/24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14F8EFC-3060-42B3-84D3-A5C22EA92456}" type="slidenum">
              <a:rPr kumimoji="1" lang="ja-JP" altLang="en-US" smtClean="0"/>
              <a:t>‹#›</a:t>
            </a:fld>
            <a:endParaRPr kumimoji="1" lang="ja-JP" altLang="en-US"/>
          </a:p>
        </p:txBody>
      </p:sp>
    </p:spTree>
    <p:extLst>
      <p:ext uri="{BB962C8B-B14F-4D97-AF65-F5344CB8AC3E}">
        <p14:creationId xmlns:p14="http://schemas.microsoft.com/office/powerpoint/2010/main" val="40927592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865486"/>
            <a:ext cx="2628900" cy="1377620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1" y="865486"/>
            <a:ext cx="7734300" cy="1377620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7A3B1EB-D88D-4930-B124-82DC417B8A2C}" type="datetimeFigureOut">
              <a:rPr kumimoji="1" lang="ja-JP" altLang="en-US" smtClean="0"/>
              <a:t>2023/8/24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14F8EFC-3060-42B3-84D3-A5C22EA92456}" type="slidenum">
              <a:rPr kumimoji="1" lang="ja-JP" altLang="en-US" smtClean="0"/>
              <a:t>‹#›</a:t>
            </a:fld>
            <a:endParaRPr kumimoji="1" lang="ja-JP" altLang="en-US"/>
          </a:p>
        </p:txBody>
      </p:sp>
    </p:spTree>
    <p:extLst>
      <p:ext uri="{BB962C8B-B14F-4D97-AF65-F5344CB8AC3E}">
        <p14:creationId xmlns:p14="http://schemas.microsoft.com/office/powerpoint/2010/main" val="28682072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7A3B1EB-D88D-4930-B124-82DC417B8A2C}" type="datetimeFigureOut">
              <a:rPr kumimoji="1" lang="ja-JP" altLang="en-US" smtClean="0"/>
              <a:t>2023/8/24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14F8EFC-3060-42B3-84D3-A5C22EA92456}" type="slidenum">
              <a:rPr kumimoji="1" lang="ja-JP" altLang="en-US" smtClean="0"/>
              <a:t>‹#›</a:t>
            </a:fld>
            <a:endParaRPr kumimoji="1" lang="ja-JP" altLang="en-US"/>
          </a:p>
        </p:txBody>
      </p:sp>
    </p:spTree>
    <p:extLst>
      <p:ext uri="{BB962C8B-B14F-4D97-AF65-F5344CB8AC3E}">
        <p14:creationId xmlns:p14="http://schemas.microsoft.com/office/powerpoint/2010/main" val="14125580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3" y="4052716"/>
            <a:ext cx="10515600" cy="6762043"/>
          </a:xfrm>
        </p:spPr>
        <p:txBody>
          <a:bodyPr anchor="b"/>
          <a:lstStyle>
            <a:lvl1pPr>
              <a:defRPr sz="8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3" y="10878736"/>
            <a:ext cx="10515600" cy="3555999"/>
          </a:xfrm>
        </p:spPr>
        <p:txBody>
          <a:bodyPr/>
          <a:lstStyle>
            <a:lvl1pPr marL="0" indent="0">
              <a:buNone/>
              <a:defRPr sz="3200">
                <a:solidFill>
                  <a:schemeClr val="tx1"/>
                </a:solidFill>
              </a:defRPr>
            </a:lvl1pPr>
            <a:lvl2pPr marL="609601" indent="0">
              <a:buNone/>
              <a:defRPr sz="2667">
                <a:solidFill>
                  <a:schemeClr val="tx1">
                    <a:tint val="75000"/>
                  </a:schemeClr>
                </a:solidFill>
              </a:defRPr>
            </a:lvl2pPr>
            <a:lvl3pPr marL="1219201" indent="0">
              <a:buNone/>
              <a:defRPr sz="2400">
                <a:solidFill>
                  <a:schemeClr val="tx1">
                    <a:tint val="75000"/>
                  </a:schemeClr>
                </a:solidFill>
              </a:defRPr>
            </a:lvl3pPr>
            <a:lvl4pPr marL="1828800" indent="0">
              <a:buNone/>
              <a:defRPr sz="2133">
                <a:solidFill>
                  <a:schemeClr val="tx1">
                    <a:tint val="75000"/>
                  </a:schemeClr>
                </a:solidFill>
              </a:defRPr>
            </a:lvl4pPr>
            <a:lvl5pPr marL="2438400" indent="0">
              <a:buNone/>
              <a:defRPr sz="2133">
                <a:solidFill>
                  <a:schemeClr val="tx1">
                    <a:tint val="75000"/>
                  </a:schemeClr>
                </a:solidFill>
              </a:defRPr>
            </a:lvl5pPr>
            <a:lvl6pPr marL="3048001" indent="0">
              <a:buNone/>
              <a:defRPr sz="2133">
                <a:solidFill>
                  <a:schemeClr val="tx1">
                    <a:tint val="75000"/>
                  </a:schemeClr>
                </a:solidFill>
              </a:defRPr>
            </a:lvl6pPr>
            <a:lvl7pPr marL="3657601" indent="0">
              <a:buNone/>
              <a:defRPr sz="2133">
                <a:solidFill>
                  <a:schemeClr val="tx1">
                    <a:tint val="75000"/>
                  </a:schemeClr>
                </a:solidFill>
              </a:defRPr>
            </a:lvl7pPr>
            <a:lvl8pPr marL="4267200" indent="0">
              <a:buNone/>
              <a:defRPr sz="2133">
                <a:solidFill>
                  <a:schemeClr val="tx1">
                    <a:tint val="75000"/>
                  </a:schemeClr>
                </a:solidFill>
              </a:defRPr>
            </a:lvl8pPr>
            <a:lvl9pPr marL="4876799" indent="0">
              <a:buNone/>
              <a:defRPr sz="2133">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7A3B1EB-D88D-4930-B124-82DC417B8A2C}" type="datetimeFigureOut">
              <a:rPr kumimoji="1" lang="ja-JP" altLang="en-US" smtClean="0"/>
              <a:t>2023/8/24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14F8EFC-3060-42B3-84D3-A5C22EA92456}" type="slidenum">
              <a:rPr kumimoji="1" lang="ja-JP" altLang="en-US" smtClean="0"/>
              <a:t>‹#›</a:t>
            </a:fld>
            <a:endParaRPr kumimoji="1" lang="ja-JP" altLang="en-US"/>
          </a:p>
        </p:txBody>
      </p:sp>
    </p:spTree>
    <p:extLst>
      <p:ext uri="{BB962C8B-B14F-4D97-AF65-F5344CB8AC3E}">
        <p14:creationId xmlns:p14="http://schemas.microsoft.com/office/powerpoint/2010/main" val="27859934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1" y="4327407"/>
            <a:ext cx="5181600" cy="103142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1" y="4327407"/>
            <a:ext cx="5181600" cy="103142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7A3B1EB-D88D-4930-B124-82DC417B8A2C}" type="datetimeFigureOut">
              <a:rPr kumimoji="1" lang="ja-JP" altLang="en-US" smtClean="0"/>
              <a:t>2023/8/24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14F8EFC-3060-42B3-84D3-A5C22EA92456}" type="slidenum">
              <a:rPr kumimoji="1" lang="ja-JP" altLang="en-US" smtClean="0"/>
              <a:t>‹#›</a:t>
            </a:fld>
            <a:endParaRPr kumimoji="1" lang="ja-JP" altLang="en-US"/>
          </a:p>
        </p:txBody>
      </p:sp>
    </p:spTree>
    <p:extLst>
      <p:ext uri="{BB962C8B-B14F-4D97-AF65-F5344CB8AC3E}">
        <p14:creationId xmlns:p14="http://schemas.microsoft.com/office/powerpoint/2010/main" val="15437503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9" y="865485"/>
            <a:ext cx="10515600" cy="3142075"/>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95" y="3984982"/>
            <a:ext cx="5157787" cy="1952976"/>
          </a:xfrm>
        </p:spPr>
        <p:txBody>
          <a:bodyPr anchor="b"/>
          <a:lstStyle>
            <a:lvl1pPr marL="0" indent="0">
              <a:buNone/>
              <a:defRPr sz="3200" b="1"/>
            </a:lvl1pPr>
            <a:lvl2pPr marL="609601" indent="0">
              <a:buNone/>
              <a:defRPr sz="2667" b="1"/>
            </a:lvl2pPr>
            <a:lvl3pPr marL="1219201" indent="0">
              <a:buNone/>
              <a:defRPr sz="2400" b="1"/>
            </a:lvl3pPr>
            <a:lvl4pPr marL="1828800" indent="0">
              <a:buNone/>
              <a:defRPr sz="2133" b="1"/>
            </a:lvl4pPr>
            <a:lvl5pPr marL="2438400" indent="0">
              <a:buNone/>
              <a:defRPr sz="2133" b="1"/>
            </a:lvl5pPr>
            <a:lvl6pPr marL="3048001" indent="0">
              <a:buNone/>
              <a:defRPr sz="2133" b="1"/>
            </a:lvl6pPr>
            <a:lvl7pPr marL="3657601" indent="0">
              <a:buNone/>
              <a:defRPr sz="2133" b="1"/>
            </a:lvl7pPr>
            <a:lvl8pPr marL="4267200" indent="0">
              <a:buNone/>
              <a:defRPr sz="2133" b="1"/>
            </a:lvl8pPr>
            <a:lvl9pPr marL="4876799" indent="0">
              <a:buNone/>
              <a:defRPr sz="2133" b="1"/>
            </a:lvl9pPr>
          </a:lstStyle>
          <a:p>
            <a:pPr lvl="0"/>
            <a:r>
              <a:rPr lang="ja-JP" altLang="en-US"/>
              <a:t>マスター テキストの書式設定</a:t>
            </a:r>
          </a:p>
        </p:txBody>
      </p:sp>
      <p:sp>
        <p:nvSpPr>
          <p:cNvPr id="4" name="Content Placeholder 3"/>
          <p:cNvSpPr>
            <a:spLocks noGrp="1"/>
          </p:cNvSpPr>
          <p:nvPr>
            <p:ph sz="half" idx="2"/>
          </p:nvPr>
        </p:nvSpPr>
        <p:spPr>
          <a:xfrm>
            <a:off x="839795" y="5937960"/>
            <a:ext cx="5157787" cy="873383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3" y="3984982"/>
            <a:ext cx="5183188" cy="1952976"/>
          </a:xfrm>
        </p:spPr>
        <p:txBody>
          <a:bodyPr anchor="b"/>
          <a:lstStyle>
            <a:lvl1pPr marL="0" indent="0">
              <a:buNone/>
              <a:defRPr sz="3200" b="1"/>
            </a:lvl1pPr>
            <a:lvl2pPr marL="609601" indent="0">
              <a:buNone/>
              <a:defRPr sz="2667" b="1"/>
            </a:lvl2pPr>
            <a:lvl3pPr marL="1219201" indent="0">
              <a:buNone/>
              <a:defRPr sz="2400" b="1"/>
            </a:lvl3pPr>
            <a:lvl4pPr marL="1828800" indent="0">
              <a:buNone/>
              <a:defRPr sz="2133" b="1"/>
            </a:lvl4pPr>
            <a:lvl5pPr marL="2438400" indent="0">
              <a:buNone/>
              <a:defRPr sz="2133" b="1"/>
            </a:lvl5pPr>
            <a:lvl6pPr marL="3048001" indent="0">
              <a:buNone/>
              <a:defRPr sz="2133" b="1"/>
            </a:lvl6pPr>
            <a:lvl7pPr marL="3657601" indent="0">
              <a:buNone/>
              <a:defRPr sz="2133" b="1"/>
            </a:lvl7pPr>
            <a:lvl8pPr marL="4267200" indent="0">
              <a:buNone/>
              <a:defRPr sz="2133" b="1"/>
            </a:lvl8pPr>
            <a:lvl9pPr marL="4876799" indent="0">
              <a:buNone/>
              <a:defRPr sz="2133" b="1"/>
            </a:lvl9pPr>
          </a:lstStyle>
          <a:p>
            <a:pPr lvl="0"/>
            <a:r>
              <a:rPr lang="ja-JP" altLang="en-US"/>
              <a:t>マスター テキストの書式設定</a:t>
            </a:r>
          </a:p>
        </p:txBody>
      </p:sp>
      <p:sp>
        <p:nvSpPr>
          <p:cNvPr id="6" name="Content Placeholder 5"/>
          <p:cNvSpPr>
            <a:spLocks noGrp="1"/>
          </p:cNvSpPr>
          <p:nvPr>
            <p:ph sz="quarter" idx="4"/>
          </p:nvPr>
        </p:nvSpPr>
        <p:spPr>
          <a:xfrm>
            <a:off x="6172203" y="5937960"/>
            <a:ext cx="5183188" cy="873383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7A3B1EB-D88D-4930-B124-82DC417B8A2C}" type="datetimeFigureOut">
              <a:rPr kumimoji="1" lang="ja-JP" altLang="en-US" smtClean="0"/>
              <a:t>2023/8/24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14F8EFC-3060-42B3-84D3-A5C22EA92456}" type="slidenum">
              <a:rPr kumimoji="1" lang="ja-JP" altLang="en-US" smtClean="0"/>
              <a:t>‹#›</a:t>
            </a:fld>
            <a:endParaRPr kumimoji="1" lang="ja-JP" altLang="en-US"/>
          </a:p>
        </p:txBody>
      </p:sp>
    </p:spTree>
    <p:extLst>
      <p:ext uri="{BB962C8B-B14F-4D97-AF65-F5344CB8AC3E}">
        <p14:creationId xmlns:p14="http://schemas.microsoft.com/office/powerpoint/2010/main" val="15796381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7A3B1EB-D88D-4930-B124-82DC417B8A2C}" type="datetimeFigureOut">
              <a:rPr kumimoji="1" lang="ja-JP" altLang="en-US" smtClean="0"/>
              <a:t>2023/8/24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14F8EFC-3060-42B3-84D3-A5C22EA92456}" type="slidenum">
              <a:rPr kumimoji="1" lang="ja-JP" altLang="en-US" smtClean="0"/>
              <a:t>‹#›</a:t>
            </a:fld>
            <a:endParaRPr kumimoji="1" lang="ja-JP" altLang="en-US"/>
          </a:p>
        </p:txBody>
      </p:sp>
    </p:spTree>
    <p:extLst>
      <p:ext uri="{BB962C8B-B14F-4D97-AF65-F5344CB8AC3E}">
        <p14:creationId xmlns:p14="http://schemas.microsoft.com/office/powerpoint/2010/main" val="18254224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A3B1EB-D88D-4930-B124-82DC417B8A2C}" type="datetimeFigureOut">
              <a:rPr kumimoji="1" lang="ja-JP" altLang="en-US" smtClean="0"/>
              <a:t>2023/8/24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14F8EFC-3060-42B3-84D3-A5C22EA92456}" type="slidenum">
              <a:rPr kumimoji="1" lang="ja-JP" altLang="en-US" smtClean="0"/>
              <a:t>‹#›</a:t>
            </a:fld>
            <a:endParaRPr kumimoji="1" lang="ja-JP" altLang="en-US"/>
          </a:p>
        </p:txBody>
      </p:sp>
    </p:spTree>
    <p:extLst>
      <p:ext uri="{BB962C8B-B14F-4D97-AF65-F5344CB8AC3E}">
        <p14:creationId xmlns:p14="http://schemas.microsoft.com/office/powerpoint/2010/main" val="5154324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91" y="1083733"/>
            <a:ext cx="3932236" cy="3793067"/>
          </a:xfrm>
        </p:spPr>
        <p:txBody>
          <a:bodyPr anchor="b"/>
          <a:lstStyle>
            <a:lvl1pPr>
              <a:defRPr sz="4267"/>
            </a:lvl1pPr>
          </a:lstStyle>
          <a:p>
            <a:r>
              <a:rPr lang="ja-JP" altLang="en-US"/>
              <a:t>マスター タイトルの書式設定</a:t>
            </a:r>
            <a:endParaRPr lang="en-US" dirty="0"/>
          </a:p>
        </p:txBody>
      </p:sp>
      <p:sp>
        <p:nvSpPr>
          <p:cNvPr id="3" name="Content Placeholder 2"/>
          <p:cNvSpPr>
            <a:spLocks noGrp="1"/>
          </p:cNvSpPr>
          <p:nvPr>
            <p:ph idx="1"/>
          </p:nvPr>
        </p:nvSpPr>
        <p:spPr>
          <a:xfrm>
            <a:off x="5183192" y="2340567"/>
            <a:ext cx="6172201" cy="11552295"/>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91" y="4876804"/>
            <a:ext cx="3932236" cy="9034875"/>
          </a:xfrm>
        </p:spPr>
        <p:txBody>
          <a:bodyPr/>
          <a:lstStyle>
            <a:lvl1pPr marL="0" indent="0">
              <a:buNone/>
              <a:defRPr sz="2133"/>
            </a:lvl1pPr>
            <a:lvl2pPr marL="609601" indent="0">
              <a:buNone/>
              <a:defRPr sz="1867"/>
            </a:lvl2pPr>
            <a:lvl3pPr marL="1219201" indent="0">
              <a:buNone/>
              <a:defRPr sz="1600"/>
            </a:lvl3pPr>
            <a:lvl4pPr marL="1828800" indent="0">
              <a:buNone/>
              <a:defRPr sz="1333"/>
            </a:lvl4pPr>
            <a:lvl5pPr marL="2438400" indent="0">
              <a:buNone/>
              <a:defRPr sz="1333"/>
            </a:lvl5pPr>
            <a:lvl6pPr marL="3048001" indent="0">
              <a:buNone/>
              <a:defRPr sz="1333"/>
            </a:lvl6pPr>
            <a:lvl7pPr marL="3657601" indent="0">
              <a:buNone/>
              <a:defRPr sz="1333"/>
            </a:lvl7pPr>
            <a:lvl8pPr marL="4267200" indent="0">
              <a:buNone/>
              <a:defRPr sz="1333"/>
            </a:lvl8pPr>
            <a:lvl9pPr marL="4876799" indent="0">
              <a:buNone/>
              <a:defRPr sz="1333"/>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7A3B1EB-D88D-4930-B124-82DC417B8A2C}" type="datetimeFigureOut">
              <a:rPr kumimoji="1" lang="ja-JP" altLang="en-US" smtClean="0"/>
              <a:t>2023/8/24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14F8EFC-3060-42B3-84D3-A5C22EA92456}" type="slidenum">
              <a:rPr kumimoji="1" lang="ja-JP" altLang="en-US" smtClean="0"/>
              <a:t>‹#›</a:t>
            </a:fld>
            <a:endParaRPr kumimoji="1" lang="ja-JP" altLang="en-US"/>
          </a:p>
        </p:txBody>
      </p:sp>
    </p:spTree>
    <p:extLst>
      <p:ext uri="{BB962C8B-B14F-4D97-AF65-F5344CB8AC3E}">
        <p14:creationId xmlns:p14="http://schemas.microsoft.com/office/powerpoint/2010/main" val="20427964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91" y="1083733"/>
            <a:ext cx="3932236" cy="3793067"/>
          </a:xfrm>
        </p:spPr>
        <p:txBody>
          <a:bodyPr anchor="b"/>
          <a:lstStyle>
            <a:lvl1pPr>
              <a:defRPr sz="4267"/>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92" y="2340567"/>
            <a:ext cx="6172201" cy="11552295"/>
          </a:xfrm>
        </p:spPr>
        <p:txBody>
          <a:bodyPr anchor="t"/>
          <a:lstStyle>
            <a:lvl1pPr marL="0" indent="0">
              <a:buNone/>
              <a:defRPr sz="4267"/>
            </a:lvl1pPr>
            <a:lvl2pPr marL="609601" indent="0">
              <a:buNone/>
              <a:defRPr sz="3733"/>
            </a:lvl2pPr>
            <a:lvl3pPr marL="1219201" indent="0">
              <a:buNone/>
              <a:defRPr sz="3200"/>
            </a:lvl3pPr>
            <a:lvl4pPr marL="1828800" indent="0">
              <a:buNone/>
              <a:defRPr sz="2667"/>
            </a:lvl4pPr>
            <a:lvl5pPr marL="2438400" indent="0">
              <a:buNone/>
              <a:defRPr sz="2667"/>
            </a:lvl5pPr>
            <a:lvl6pPr marL="3048001" indent="0">
              <a:buNone/>
              <a:defRPr sz="2667"/>
            </a:lvl6pPr>
            <a:lvl7pPr marL="3657601" indent="0">
              <a:buNone/>
              <a:defRPr sz="2667"/>
            </a:lvl7pPr>
            <a:lvl8pPr marL="4267200" indent="0">
              <a:buNone/>
              <a:defRPr sz="2667"/>
            </a:lvl8pPr>
            <a:lvl9pPr marL="4876799" indent="0">
              <a:buNone/>
              <a:defRPr sz="2667"/>
            </a:lvl9pPr>
          </a:lstStyle>
          <a:p>
            <a:r>
              <a:rPr lang="ja-JP" altLang="en-US"/>
              <a:t>図を追加</a:t>
            </a:r>
            <a:endParaRPr lang="en-US" dirty="0"/>
          </a:p>
        </p:txBody>
      </p:sp>
      <p:sp>
        <p:nvSpPr>
          <p:cNvPr id="4" name="Text Placeholder 3"/>
          <p:cNvSpPr>
            <a:spLocks noGrp="1"/>
          </p:cNvSpPr>
          <p:nvPr>
            <p:ph type="body" sz="half" idx="2"/>
          </p:nvPr>
        </p:nvSpPr>
        <p:spPr>
          <a:xfrm>
            <a:off x="839791" y="4876804"/>
            <a:ext cx="3932236" cy="9034875"/>
          </a:xfrm>
        </p:spPr>
        <p:txBody>
          <a:bodyPr/>
          <a:lstStyle>
            <a:lvl1pPr marL="0" indent="0">
              <a:buNone/>
              <a:defRPr sz="2133"/>
            </a:lvl1pPr>
            <a:lvl2pPr marL="609601" indent="0">
              <a:buNone/>
              <a:defRPr sz="1867"/>
            </a:lvl2pPr>
            <a:lvl3pPr marL="1219201" indent="0">
              <a:buNone/>
              <a:defRPr sz="1600"/>
            </a:lvl3pPr>
            <a:lvl4pPr marL="1828800" indent="0">
              <a:buNone/>
              <a:defRPr sz="1333"/>
            </a:lvl4pPr>
            <a:lvl5pPr marL="2438400" indent="0">
              <a:buNone/>
              <a:defRPr sz="1333"/>
            </a:lvl5pPr>
            <a:lvl6pPr marL="3048001" indent="0">
              <a:buNone/>
              <a:defRPr sz="1333"/>
            </a:lvl6pPr>
            <a:lvl7pPr marL="3657601" indent="0">
              <a:buNone/>
              <a:defRPr sz="1333"/>
            </a:lvl7pPr>
            <a:lvl8pPr marL="4267200" indent="0">
              <a:buNone/>
              <a:defRPr sz="1333"/>
            </a:lvl8pPr>
            <a:lvl9pPr marL="4876799" indent="0">
              <a:buNone/>
              <a:defRPr sz="1333"/>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7A3B1EB-D88D-4930-B124-82DC417B8A2C}" type="datetimeFigureOut">
              <a:rPr kumimoji="1" lang="ja-JP" altLang="en-US" smtClean="0"/>
              <a:t>2023/8/24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14F8EFC-3060-42B3-84D3-A5C22EA92456}" type="slidenum">
              <a:rPr kumimoji="1" lang="ja-JP" altLang="en-US" smtClean="0"/>
              <a:t>‹#›</a:t>
            </a:fld>
            <a:endParaRPr kumimoji="1" lang="ja-JP" altLang="en-US"/>
          </a:p>
        </p:txBody>
      </p:sp>
    </p:spTree>
    <p:extLst>
      <p:ext uri="{BB962C8B-B14F-4D97-AF65-F5344CB8AC3E}">
        <p14:creationId xmlns:p14="http://schemas.microsoft.com/office/powerpoint/2010/main" val="1493213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5" y="865485"/>
            <a:ext cx="10515600" cy="3142075"/>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5" y="4327407"/>
            <a:ext cx="10515600" cy="1031428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1" y="15066910"/>
            <a:ext cx="2743200" cy="865480"/>
          </a:xfrm>
          <a:prstGeom prst="rect">
            <a:avLst/>
          </a:prstGeom>
        </p:spPr>
        <p:txBody>
          <a:bodyPr vert="horz" lIns="91440" tIns="45720" rIns="91440" bIns="45720" rtlCol="0" anchor="ctr"/>
          <a:lstStyle>
            <a:lvl1pPr algn="l">
              <a:defRPr sz="1600">
                <a:solidFill>
                  <a:schemeClr val="tx1">
                    <a:tint val="75000"/>
                  </a:schemeClr>
                </a:solidFill>
              </a:defRPr>
            </a:lvl1pPr>
          </a:lstStyle>
          <a:p>
            <a:fld id="{57A3B1EB-D88D-4930-B124-82DC417B8A2C}" type="datetimeFigureOut">
              <a:rPr kumimoji="1" lang="ja-JP" altLang="en-US" smtClean="0"/>
              <a:t>2023/8/24</a:t>
            </a:fld>
            <a:endParaRPr kumimoji="1" lang="ja-JP" altLang="en-US"/>
          </a:p>
        </p:txBody>
      </p:sp>
      <p:sp>
        <p:nvSpPr>
          <p:cNvPr id="5" name="Footer Placeholder 4"/>
          <p:cNvSpPr>
            <a:spLocks noGrp="1"/>
          </p:cNvSpPr>
          <p:nvPr>
            <p:ph type="ftr" sz="quarter" idx="3"/>
          </p:nvPr>
        </p:nvSpPr>
        <p:spPr>
          <a:xfrm>
            <a:off x="4038605" y="15066910"/>
            <a:ext cx="4114800" cy="865480"/>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10601" y="15066910"/>
            <a:ext cx="2743200" cy="865480"/>
          </a:xfrm>
          <a:prstGeom prst="rect">
            <a:avLst/>
          </a:prstGeom>
        </p:spPr>
        <p:txBody>
          <a:bodyPr vert="horz" lIns="91440" tIns="45720" rIns="91440" bIns="45720" rtlCol="0" anchor="ctr"/>
          <a:lstStyle>
            <a:lvl1pPr algn="r">
              <a:defRPr sz="1600">
                <a:solidFill>
                  <a:schemeClr val="tx1">
                    <a:tint val="75000"/>
                  </a:schemeClr>
                </a:solidFill>
              </a:defRPr>
            </a:lvl1pPr>
          </a:lstStyle>
          <a:p>
            <a:fld id="{414F8EFC-3060-42B3-84D3-A5C22EA92456}" type="slidenum">
              <a:rPr kumimoji="1" lang="ja-JP" altLang="en-US" smtClean="0"/>
              <a:t>‹#›</a:t>
            </a:fld>
            <a:endParaRPr kumimoji="1" lang="ja-JP" altLang="en-US"/>
          </a:p>
        </p:txBody>
      </p:sp>
    </p:spTree>
    <p:extLst>
      <p:ext uri="{BB962C8B-B14F-4D97-AF65-F5344CB8AC3E}">
        <p14:creationId xmlns:p14="http://schemas.microsoft.com/office/powerpoint/2010/main" val="48030861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1219201" rtl="0" eaLnBrk="1" latinLnBrk="0" hangingPunct="1">
        <a:lnSpc>
          <a:spcPct val="90000"/>
        </a:lnSpc>
        <a:spcBef>
          <a:spcPct val="0"/>
        </a:spcBef>
        <a:buNone/>
        <a:defRPr kumimoji="1" sz="5867" kern="1200">
          <a:solidFill>
            <a:schemeClr val="tx1"/>
          </a:solidFill>
          <a:latin typeface="+mj-lt"/>
          <a:ea typeface="+mj-ea"/>
          <a:cs typeface="+mj-cs"/>
        </a:defRPr>
      </a:lvl1pPr>
    </p:titleStyle>
    <p:bodyStyle>
      <a:lvl1pPr marL="304800" indent="-304800" algn="l" defTabSz="1219201" rtl="0" eaLnBrk="1" latinLnBrk="0" hangingPunct="1">
        <a:lnSpc>
          <a:spcPct val="90000"/>
        </a:lnSpc>
        <a:spcBef>
          <a:spcPts val="1333"/>
        </a:spcBef>
        <a:buFont typeface="Arial" panose="020B0604020202020204" pitchFamily="34" charset="0"/>
        <a:buChar char="•"/>
        <a:defRPr kumimoji="1" sz="3733" kern="1200">
          <a:solidFill>
            <a:schemeClr val="tx1"/>
          </a:solidFill>
          <a:latin typeface="+mn-lt"/>
          <a:ea typeface="+mn-ea"/>
          <a:cs typeface="+mn-cs"/>
        </a:defRPr>
      </a:lvl1pPr>
      <a:lvl2pPr marL="914399" indent="-304800" algn="l" defTabSz="1219201" rtl="0" eaLnBrk="1" latinLnBrk="0" hangingPunct="1">
        <a:lnSpc>
          <a:spcPct val="90000"/>
        </a:lnSpc>
        <a:spcBef>
          <a:spcPts val="667"/>
        </a:spcBef>
        <a:buFont typeface="Arial" panose="020B0604020202020204" pitchFamily="34" charset="0"/>
        <a:buChar char="•"/>
        <a:defRPr kumimoji="1" sz="3200" kern="1200">
          <a:solidFill>
            <a:schemeClr val="tx1"/>
          </a:solidFill>
          <a:latin typeface="+mn-lt"/>
          <a:ea typeface="+mn-ea"/>
          <a:cs typeface="+mn-cs"/>
        </a:defRPr>
      </a:lvl2pPr>
      <a:lvl3pPr marL="1524001" indent="-304800" algn="l" defTabSz="1219201" rtl="0" eaLnBrk="1" latinLnBrk="0" hangingPunct="1">
        <a:lnSpc>
          <a:spcPct val="90000"/>
        </a:lnSpc>
        <a:spcBef>
          <a:spcPts val="667"/>
        </a:spcBef>
        <a:buFont typeface="Arial" panose="020B0604020202020204" pitchFamily="34" charset="0"/>
        <a:buChar char="•"/>
        <a:defRPr kumimoji="1" sz="2667" kern="1200">
          <a:solidFill>
            <a:schemeClr val="tx1"/>
          </a:solidFill>
          <a:latin typeface="+mn-lt"/>
          <a:ea typeface="+mn-ea"/>
          <a:cs typeface="+mn-cs"/>
        </a:defRPr>
      </a:lvl3pPr>
      <a:lvl4pPr marL="2133600" indent="-304800" algn="l" defTabSz="1219201"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4pPr>
      <a:lvl5pPr marL="2743199" indent="-304800" algn="l" defTabSz="1219201"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5pPr>
      <a:lvl6pPr marL="3352799" indent="-304800" algn="l" defTabSz="1219201"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6pPr>
      <a:lvl7pPr marL="3962400" indent="-304800" algn="l" defTabSz="1219201"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7pPr>
      <a:lvl8pPr marL="4572000" indent="-304800" algn="l" defTabSz="1219201"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8pPr>
      <a:lvl9pPr marL="5181599" indent="-304800" algn="l" defTabSz="1219201"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9pPr>
    </p:bodyStyle>
    <p:otherStyle>
      <a:defPPr>
        <a:defRPr lang="en-US"/>
      </a:defPPr>
      <a:lvl1pPr marL="0" algn="l" defTabSz="1219201" rtl="0" eaLnBrk="1" latinLnBrk="0" hangingPunct="1">
        <a:defRPr kumimoji="1" sz="2400" kern="1200">
          <a:solidFill>
            <a:schemeClr val="tx1"/>
          </a:solidFill>
          <a:latin typeface="+mn-lt"/>
          <a:ea typeface="+mn-ea"/>
          <a:cs typeface="+mn-cs"/>
        </a:defRPr>
      </a:lvl1pPr>
      <a:lvl2pPr marL="609601" algn="l" defTabSz="1219201" rtl="0" eaLnBrk="1" latinLnBrk="0" hangingPunct="1">
        <a:defRPr kumimoji="1" sz="2400" kern="1200">
          <a:solidFill>
            <a:schemeClr val="tx1"/>
          </a:solidFill>
          <a:latin typeface="+mn-lt"/>
          <a:ea typeface="+mn-ea"/>
          <a:cs typeface="+mn-cs"/>
        </a:defRPr>
      </a:lvl2pPr>
      <a:lvl3pPr marL="1219201" algn="l" defTabSz="1219201" rtl="0" eaLnBrk="1" latinLnBrk="0" hangingPunct="1">
        <a:defRPr kumimoji="1" sz="2400" kern="1200">
          <a:solidFill>
            <a:schemeClr val="tx1"/>
          </a:solidFill>
          <a:latin typeface="+mn-lt"/>
          <a:ea typeface="+mn-ea"/>
          <a:cs typeface="+mn-cs"/>
        </a:defRPr>
      </a:lvl3pPr>
      <a:lvl4pPr marL="1828800" algn="l" defTabSz="1219201" rtl="0" eaLnBrk="1" latinLnBrk="0" hangingPunct="1">
        <a:defRPr kumimoji="1" sz="2400" kern="1200">
          <a:solidFill>
            <a:schemeClr val="tx1"/>
          </a:solidFill>
          <a:latin typeface="+mn-lt"/>
          <a:ea typeface="+mn-ea"/>
          <a:cs typeface="+mn-cs"/>
        </a:defRPr>
      </a:lvl4pPr>
      <a:lvl5pPr marL="2438400" algn="l" defTabSz="1219201" rtl="0" eaLnBrk="1" latinLnBrk="0" hangingPunct="1">
        <a:defRPr kumimoji="1" sz="2400" kern="1200">
          <a:solidFill>
            <a:schemeClr val="tx1"/>
          </a:solidFill>
          <a:latin typeface="+mn-lt"/>
          <a:ea typeface="+mn-ea"/>
          <a:cs typeface="+mn-cs"/>
        </a:defRPr>
      </a:lvl5pPr>
      <a:lvl6pPr marL="3048001" algn="l" defTabSz="1219201" rtl="0" eaLnBrk="1" latinLnBrk="0" hangingPunct="1">
        <a:defRPr kumimoji="1" sz="2400" kern="1200">
          <a:solidFill>
            <a:schemeClr val="tx1"/>
          </a:solidFill>
          <a:latin typeface="+mn-lt"/>
          <a:ea typeface="+mn-ea"/>
          <a:cs typeface="+mn-cs"/>
        </a:defRPr>
      </a:lvl6pPr>
      <a:lvl7pPr marL="3657601" algn="l" defTabSz="1219201" rtl="0" eaLnBrk="1" latinLnBrk="0" hangingPunct="1">
        <a:defRPr kumimoji="1" sz="2400" kern="1200">
          <a:solidFill>
            <a:schemeClr val="tx1"/>
          </a:solidFill>
          <a:latin typeface="+mn-lt"/>
          <a:ea typeface="+mn-ea"/>
          <a:cs typeface="+mn-cs"/>
        </a:defRPr>
      </a:lvl7pPr>
      <a:lvl8pPr marL="4267200" algn="l" defTabSz="1219201" rtl="0" eaLnBrk="1" latinLnBrk="0" hangingPunct="1">
        <a:defRPr kumimoji="1" sz="2400" kern="1200">
          <a:solidFill>
            <a:schemeClr val="tx1"/>
          </a:solidFill>
          <a:latin typeface="+mn-lt"/>
          <a:ea typeface="+mn-ea"/>
          <a:cs typeface="+mn-cs"/>
        </a:defRPr>
      </a:lvl8pPr>
      <a:lvl9pPr marL="4876799" algn="l" defTabSz="1219201" rtl="0" eaLnBrk="1" latinLnBrk="0" hangingPunct="1">
        <a:defRPr kumimoji="1"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正方形/長方形 18">
            <a:extLst>
              <a:ext uri="{FF2B5EF4-FFF2-40B4-BE49-F238E27FC236}">
                <a16:creationId xmlns:a16="http://schemas.microsoft.com/office/drawing/2014/main" id="{8AD15114-1437-4134-A784-BAB868E74667}"/>
              </a:ext>
            </a:extLst>
          </p:cNvPr>
          <p:cNvSpPr/>
          <p:nvPr/>
        </p:nvSpPr>
        <p:spPr>
          <a:xfrm>
            <a:off x="0" y="14716585"/>
            <a:ext cx="12192000" cy="1539415"/>
          </a:xfrm>
          <a:prstGeom prst="rect">
            <a:avLst/>
          </a:prstGeom>
          <a:solidFill>
            <a:schemeClr val="tx1">
              <a:lumMod val="50000"/>
              <a:lumOff val="50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pic>
        <p:nvPicPr>
          <p:cNvPr id="31" name="図 30" descr="屋内, テーブル, 椅子, 座る が含まれている画像&#10;&#10;自動的に生成された説明">
            <a:extLst>
              <a:ext uri="{FF2B5EF4-FFF2-40B4-BE49-F238E27FC236}">
                <a16:creationId xmlns:a16="http://schemas.microsoft.com/office/drawing/2014/main" id="{8CEDD697-EFB6-4489-8615-B21FCD4CDB35}"/>
              </a:ext>
            </a:extLst>
          </p:cNvPr>
          <p:cNvPicPr>
            <a:picLocks noChangeAspect="1"/>
          </p:cNvPicPr>
          <p:nvPr/>
        </p:nvPicPr>
        <p:blipFill rotWithShape="1">
          <a:blip r:embed="rId2">
            <a:extLst>
              <a:ext uri="{28A0092B-C50C-407E-A947-70E740481C1C}">
                <a14:useLocalDpi xmlns:a14="http://schemas.microsoft.com/office/drawing/2010/main" val="0"/>
              </a:ext>
            </a:extLst>
          </a:blip>
          <a:srcRect t="1" b="7338"/>
          <a:stretch/>
        </p:blipFill>
        <p:spPr>
          <a:xfrm>
            <a:off x="-511515" y="-1472213"/>
            <a:ext cx="13215031" cy="8731327"/>
          </a:xfrm>
          <a:prstGeom prst="rect">
            <a:avLst/>
          </a:prstGeom>
          <a:effectLst>
            <a:softEdge rad="317500"/>
          </a:effectLst>
        </p:spPr>
      </p:pic>
      <p:sp>
        <p:nvSpPr>
          <p:cNvPr id="11" name="テキスト ボックス 10"/>
          <p:cNvSpPr txBox="1"/>
          <p:nvPr/>
        </p:nvSpPr>
        <p:spPr>
          <a:xfrm>
            <a:off x="300827" y="7436454"/>
            <a:ext cx="1704580" cy="530017"/>
          </a:xfrm>
          <a:prstGeom prst="rect">
            <a:avLst/>
          </a:prstGeom>
          <a:solidFill>
            <a:schemeClr val="bg1">
              <a:lumMod val="85000"/>
            </a:schemeClr>
          </a:solidFill>
          <a:ln>
            <a:solidFill>
              <a:schemeClr val="tx1"/>
            </a:solidFill>
          </a:ln>
        </p:spPr>
        <p:txBody>
          <a:bodyPr wrap="square" rtlCol="0">
            <a:spAutoFit/>
          </a:bodyPr>
          <a:lstStyle/>
          <a:p>
            <a:pPr algn="dist"/>
            <a:r>
              <a:rPr kumimoji="1" lang="ja-JP" altLang="en-US" sz="2844" dirty="0">
                <a:latin typeface="BIZ UDPゴシック" panose="020B0400000000000000" pitchFamily="50" charset="-128"/>
                <a:ea typeface="BIZ UDPゴシック" panose="020B0400000000000000" pitchFamily="50" charset="-128"/>
              </a:rPr>
              <a:t>日時</a:t>
            </a:r>
          </a:p>
        </p:txBody>
      </p:sp>
      <p:sp>
        <p:nvSpPr>
          <p:cNvPr id="17" name="テキスト ボックス 16"/>
          <p:cNvSpPr txBox="1"/>
          <p:nvPr/>
        </p:nvSpPr>
        <p:spPr>
          <a:xfrm>
            <a:off x="305898" y="12200781"/>
            <a:ext cx="1704580" cy="530017"/>
          </a:xfrm>
          <a:prstGeom prst="rect">
            <a:avLst/>
          </a:prstGeom>
          <a:solidFill>
            <a:schemeClr val="bg1">
              <a:lumMod val="85000"/>
            </a:schemeClr>
          </a:solidFill>
          <a:ln>
            <a:solidFill>
              <a:schemeClr val="tx1"/>
            </a:solidFill>
          </a:ln>
        </p:spPr>
        <p:txBody>
          <a:bodyPr wrap="square" rtlCol="0">
            <a:spAutoFit/>
          </a:bodyPr>
          <a:lstStyle/>
          <a:p>
            <a:pPr algn="dist"/>
            <a:r>
              <a:rPr kumimoji="1" lang="ja-JP" altLang="en-US" sz="2844" dirty="0">
                <a:latin typeface="BIZ UDPゴシック" panose="020B0400000000000000" pitchFamily="50" charset="-128"/>
                <a:ea typeface="BIZ UDPゴシック" panose="020B0400000000000000" pitchFamily="50" charset="-128"/>
              </a:rPr>
              <a:t>申込方法</a:t>
            </a:r>
          </a:p>
        </p:txBody>
      </p:sp>
      <p:sp>
        <p:nvSpPr>
          <p:cNvPr id="18" name="テキスト ボックス 17"/>
          <p:cNvSpPr txBox="1"/>
          <p:nvPr/>
        </p:nvSpPr>
        <p:spPr>
          <a:xfrm>
            <a:off x="257574" y="13396602"/>
            <a:ext cx="1704580" cy="530017"/>
          </a:xfrm>
          <a:prstGeom prst="rect">
            <a:avLst/>
          </a:prstGeom>
          <a:solidFill>
            <a:schemeClr val="bg1">
              <a:lumMod val="85000"/>
            </a:schemeClr>
          </a:solidFill>
          <a:ln>
            <a:solidFill>
              <a:schemeClr val="tx1"/>
            </a:solidFill>
          </a:ln>
        </p:spPr>
        <p:txBody>
          <a:bodyPr wrap="square" rtlCol="0">
            <a:spAutoFit/>
          </a:bodyPr>
          <a:lstStyle/>
          <a:p>
            <a:pPr algn="dist"/>
            <a:r>
              <a:rPr kumimoji="1" lang="ja-JP" altLang="en-US" sz="2844" dirty="0">
                <a:latin typeface="BIZ UDPゴシック" panose="020B0400000000000000" pitchFamily="50" charset="-128"/>
                <a:ea typeface="BIZ UDPゴシック" panose="020B0400000000000000" pitchFamily="50" charset="-128"/>
              </a:rPr>
              <a:t>申込開始</a:t>
            </a:r>
          </a:p>
        </p:txBody>
      </p:sp>
      <p:sp>
        <p:nvSpPr>
          <p:cNvPr id="21" name="テキスト ボックス 20"/>
          <p:cNvSpPr txBox="1"/>
          <p:nvPr/>
        </p:nvSpPr>
        <p:spPr bwMode="ltGray">
          <a:xfrm>
            <a:off x="633951" y="15074719"/>
            <a:ext cx="10924098" cy="748988"/>
          </a:xfrm>
          <a:prstGeom prst="rect">
            <a:avLst/>
          </a:prstGeom>
          <a:noFill/>
        </p:spPr>
        <p:txBody>
          <a:bodyPr wrap="square" rtlCol="0">
            <a:spAutoFit/>
          </a:bodyPr>
          <a:lstStyle/>
          <a:p>
            <a:r>
              <a:rPr kumimoji="1" lang="ja-JP" altLang="en-US" sz="3200" dirty="0">
                <a:solidFill>
                  <a:schemeClr val="bg1"/>
                </a:solidFill>
                <a:latin typeface="BIZ UDPゴシック" panose="020B0400000000000000" pitchFamily="50" charset="-128"/>
                <a:ea typeface="BIZ UDPゴシック" panose="020B0400000000000000" pitchFamily="50" charset="-128"/>
              </a:rPr>
              <a:t>ひの煉瓦ホール</a:t>
            </a:r>
            <a:r>
              <a:rPr kumimoji="1" lang="ja-JP" altLang="en-US" sz="2489" dirty="0">
                <a:solidFill>
                  <a:schemeClr val="bg1"/>
                </a:solidFill>
                <a:latin typeface="BIZ UDPゴシック" panose="020B0400000000000000" pitchFamily="50" charset="-128"/>
                <a:ea typeface="BIZ UDPゴシック" panose="020B0400000000000000" pitchFamily="50" charset="-128"/>
              </a:rPr>
              <a:t>（日野市民会館）  </a:t>
            </a:r>
            <a:r>
              <a:rPr kumimoji="1" lang="en-US" altLang="ja-JP" sz="3200" dirty="0">
                <a:solidFill>
                  <a:schemeClr val="bg1"/>
                </a:solidFill>
                <a:latin typeface="BIZ UDPゴシック" panose="020B0400000000000000" pitchFamily="50" charset="-128"/>
                <a:ea typeface="BIZ UDPゴシック" panose="020B0400000000000000" pitchFamily="50" charset="-128"/>
              </a:rPr>
              <a:t>TEL.</a:t>
            </a:r>
            <a:r>
              <a:rPr kumimoji="1" lang="en-US" altLang="ja-JP" sz="4267" dirty="0">
                <a:solidFill>
                  <a:schemeClr val="bg1"/>
                </a:solidFill>
                <a:latin typeface="BIZ UDPゴシック" panose="020B0400000000000000" pitchFamily="50" charset="-128"/>
                <a:ea typeface="BIZ UDPゴシック" panose="020B0400000000000000" pitchFamily="50" charset="-128"/>
              </a:rPr>
              <a:t>042-585-2011</a:t>
            </a:r>
            <a:endParaRPr kumimoji="1" lang="ja-JP" altLang="en-US" sz="4267" dirty="0">
              <a:solidFill>
                <a:schemeClr val="bg1"/>
              </a:solidFill>
              <a:latin typeface="BIZ UDPゴシック" panose="020B0400000000000000" pitchFamily="50" charset="-128"/>
              <a:ea typeface="BIZ UDPゴシック" panose="020B0400000000000000" pitchFamily="50" charset="-128"/>
            </a:endParaRPr>
          </a:p>
        </p:txBody>
      </p:sp>
      <p:sp>
        <p:nvSpPr>
          <p:cNvPr id="20" name="テキスト ボックス 19"/>
          <p:cNvSpPr txBox="1"/>
          <p:nvPr/>
        </p:nvSpPr>
        <p:spPr bwMode="ltGray">
          <a:xfrm>
            <a:off x="4342845" y="14785310"/>
            <a:ext cx="3800524" cy="420564"/>
          </a:xfrm>
          <a:prstGeom prst="rect">
            <a:avLst/>
          </a:prstGeom>
          <a:noFill/>
        </p:spPr>
        <p:txBody>
          <a:bodyPr wrap="square" rtlCol="0">
            <a:spAutoFit/>
          </a:bodyPr>
          <a:lstStyle/>
          <a:p>
            <a:pPr algn="ctr"/>
            <a:r>
              <a:rPr kumimoji="1" lang="ja-JP" altLang="en-US" sz="2133" dirty="0">
                <a:solidFill>
                  <a:schemeClr val="bg1"/>
                </a:solidFill>
                <a:latin typeface="BIZ UDPゴシック" panose="020B0400000000000000" pitchFamily="50" charset="-128"/>
                <a:ea typeface="BIZ UDPゴシック" panose="020B0400000000000000" pitchFamily="50" charset="-128"/>
              </a:rPr>
              <a:t>●お申込み・お問合せ●</a:t>
            </a:r>
          </a:p>
        </p:txBody>
      </p:sp>
      <p:sp>
        <p:nvSpPr>
          <p:cNvPr id="22" name="角丸四角形 21"/>
          <p:cNvSpPr/>
          <p:nvPr/>
        </p:nvSpPr>
        <p:spPr>
          <a:xfrm>
            <a:off x="13524160" y="11381174"/>
            <a:ext cx="2846848" cy="461665"/>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62560" tIns="81280" rIns="162560" bIns="81280" numCol="1" spcCol="0" rtlCol="0" fromWordArt="0" anchor="ctr" anchorCtr="0" forceAA="0" compatLnSpc="1">
            <a:prstTxWarp prst="textNoShape">
              <a:avLst/>
            </a:prstTxWarp>
            <a:noAutofit/>
          </a:bodyPr>
          <a:lstStyle/>
          <a:p>
            <a:pPr algn="ctr"/>
            <a:endParaRPr kumimoji="1" lang="ja-JP" altLang="en-US" sz="3200">
              <a:latin typeface="07ロゴたいぷゴシック7" panose="02000600000000000000" pitchFamily="50" charset="-128"/>
              <a:ea typeface="07ロゴたいぷゴシック7" panose="02000600000000000000" pitchFamily="50" charset="-128"/>
            </a:endParaRPr>
          </a:p>
        </p:txBody>
      </p:sp>
      <p:sp>
        <p:nvSpPr>
          <p:cNvPr id="23" name="テキスト ボックス 22"/>
          <p:cNvSpPr txBox="1"/>
          <p:nvPr/>
        </p:nvSpPr>
        <p:spPr bwMode="ltGray">
          <a:xfrm>
            <a:off x="305898" y="15812916"/>
            <a:ext cx="11580204" cy="393313"/>
          </a:xfrm>
          <a:prstGeom prst="rect">
            <a:avLst/>
          </a:prstGeom>
          <a:noFill/>
        </p:spPr>
        <p:txBody>
          <a:bodyPr wrap="square" rtlCol="0">
            <a:spAutoFit/>
          </a:bodyPr>
          <a:lstStyle/>
          <a:p>
            <a:pPr algn="ctr"/>
            <a:r>
              <a:rPr kumimoji="1" lang="ja-JP" altLang="en-US" sz="1956" dirty="0">
                <a:solidFill>
                  <a:schemeClr val="bg1"/>
                </a:solidFill>
                <a:latin typeface="BIZ UDPゴシック" panose="020B0400000000000000" pitchFamily="50" charset="-128"/>
                <a:ea typeface="BIZ UDPゴシック" panose="020B0400000000000000" pitchFamily="50" charset="-128"/>
              </a:rPr>
              <a:t>主催：日野市民会館（指定管理者：株式会社ケイミックスパブリックビジネス）</a:t>
            </a:r>
          </a:p>
        </p:txBody>
      </p:sp>
      <p:sp>
        <p:nvSpPr>
          <p:cNvPr id="2" name="テキスト ボックス 1"/>
          <p:cNvSpPr txBox="1"/>
          <p:nvPr/>
        </p:nvSpPr>
        <p:spPr>
          <a:xfrm>
            <a:off x="1987371" y="7344663"/>
            <a:ext cx="10546972" cy="615553"/>
          </a:xfrm>
          <a:prstGeom prst="rect">
            <a:avLst/>
          </a:prstGeom>
          <a:noFill/>
        </p:spPr>
        <p:txBody>
          <a:bodyPr wrap="square" rtlCol="0">
            <a:spAutoFit/>
          </a:bodyPr>
          <a:lstStyle/>
          <a:p>
            <a:r>
              <a:rPr kumimoji="1" lang="en-US" altLang="ja-JP" sz="3400" b="1" dirty="0">
                <a:latin typeface="BIZ UDPゴシック" panose="020B0400000000000000" pitchFamily="50" charset="-128"/>
                <a:ea typeface="BIZ UDPゴシック" panose="020B0400000000000000" pitchFamily="50" charset="-128"/>
              </a:rPr>
              <a:t>10</a:t>
            </a:r>
            <a:r>
              <a:rPr kumimoji="1" lang="ja-JP" altLang="en-US" sz="3400" b="1" dirty="0">
                <a:latin typeface="BIZ UDPゴシック" panose="020B0400000000000000" pitchFamily="50" charset="-128"/>
                <a:ea typeface="BIZ UDPゴシック" panose="020B0400000000000000" pitchFamily="50" charset="-128"/>
              </a:rPr>
              <a:t>月</a:t>
            </a:r>
            <a:r>
              <a:rPr kumimoji="1" lang="en-US" altLang="ja-JP" sz="3400" b="1" dirty="0">
                <a:latin typeface="BIZ UDPゴシック" panose="020B0400000000000000" pitchFamily="50" charset="-128"/>
                <a:ea typeface="BIZ UDPゴシック" panose="020B0400000000000000" pitchFamily="50" charset="-128"/>
              </a:rPr>
              <a:t>12</a:t>
            </a:r>
            <a:r>
              <a:rPr kumimoji="1" lang="ja-JP" altLang="en-US" sz="3400" b="1" dirty="0">
                <a:latin typeface="BIZ UDPゴシック" panose="020B0400000000000000" pitchFamily="50" charset="-128"/>
                <a:ea typeface="BIZ UDPゴシック" panose="020B0400000000000000" pitchFamily="50" charset="-128"/>
              </a:rPr>
              <a:t>日</a:t>
            </a:r>
            <a:r>
              <a:rPr kumimoji="1" lang="en-US" altLang="ja-JP" sz="3400" b="1" dirty="0">
                <a:latin typeface="BIZ UDPゴシック" panose="020B0400000000000000" pitchFamily="50" charset="-128"/>
                <a:ea typeface="BIZ UDPゴシック" panose="020B0400000000000000" pitchFamily="50" charset="-128"/>
              </a:rPr>
              <a:t>(</a:t>
            </a:r>
            <a:r>
              <a:rPr kumimoji="1" lang="ja-JP" altLang="en-US" sz="3400" b="1" dirty="0">
                <a:latin typeface="BIZ UDPゴシック" panose="020B0400000000000000" pitchFamily="50" charset="-128"/>
                <a:ea typeface="BIZ UDPゴシック" panose="020B0400000000000000" pitchFamily="50" charset="-128"/>
              </a:rPr>
              <a:t>木</a:t>
            </a:r>
            <a:r>
              <a:rPr kumimoji="1" lang="en-US" altLang="ja-JP" sz="3400" b="1" dirty="0">
                <a:latin typeface="BIZ UDPゴシック" panose="020B0400000000000000" pitchFamily="50" charset="-128"/>
                <a:ea typeface="BIZ UDPゴシック" panose="020B0400000000000000" pitchFamily="50" charset="-128"/>
              </a:rPr>
              <a:t>)</a:t>
            </a:r>
            <a:r>
              <a:rPr kumimoji="1" lang="ja-JP" altLang="en-US" sz="3400" b="1" dirty="0">
                <a:latin typeface="BIZ UDPゴシック" panose="020B0400000000000000" pitchFamily="50" charset="-128"/>
                <a:ea typeface="BIZ UDPゴシック" panose="020B0400000000000000" pitchFamily="50" charset="-128"/>
              </a:rPr>
              <a:t>・</a:t>
            </a:r>
            <a:r>
              <a:rPr kumimoji="1" lang="en-US" altLang="ja-JP" sz="3400" b="1" dirty="0">
                <a:latin typeface="BIZ UDPゴシック" panose="020B0400000000000000" pitchFamily="50" charset="-128"/>
                <a:ea typeface="BIZ UDPゴシック" panose="020B0400000000000000" pitchFamily="50" charset="-128"/>
              </a:rPr>
              <a:t>19</a:t>
            </a:r>
            <a:r>
              <a:rPr kumimoji="1" lang="ja-JP" altLang="en-US" sz="3400" b="1" dirty="0">
                <a:latin typeface="BIZ UDPゴシック" panose="020B0400000000000000" pitchFamily="50" charset="-128"/>
                <a:ea typeface="BIZ UDPゴシック" panose="020B0400000000000000" pitchFamily="50" charset="-128"/>
              </a:rPr>
              <a:t>日</a:t>
            </a:r>
            <a:r>
              <a:rPr kumimoji="1" lang="en-US" altLang="ja-JP" sz="3400" b="1" dirty="0">
                <a:latin typeface="BIZ UDPゴシック" panose="020B0400000000000000" pitchFamily="50" charset="-128"/>
                <a:ea typeface="BIZ UDPゴシック" panose="020B0400000000000000" pitchFamily="50" charset="-128"/>
              </a:rPr>
              <a:t>(</a:t>
            </a:r>
            <a:r>
              <a:rPr kumimoji="1" lang="ja-JP" altLang="en-US" sz="3400" b="1" dirty="0">
                <a:latin typeface="BIZ UDPゴシック" panose="020B0400000000000000" pitchFamily="50" charset="-128"/>
                <a:ea typeface="BIZ UDPゴシック" panose="020B0400000000000000" pitchFamily="50" charset="-128"/>
              </a:rPr>
              <a:t>木</a:t>
            </a:r>
            <a:r>
              <a:rPr kumimoji="1" lang="en-US" altLang="ja-JP" sz="3400" b="1" dirty="0">
                <a:latin typeface="BIZ UDPゴシック" panose="020B0400000000000000" pitchFamily="50" charset="-128"/>
                <a:ea typeface="BIZ UDPゴシック" panose="020B0400000000000000" pitchFamily="50" charset="-128"/>
              </a:rPr>
              <a:t>)</a:t>
            </a:r>
            <a:r>
              <a:rPr kumimoji="1" lang="ja-JP" altLang="en-US" sz="3400" b="1" dirty="0">
                <a:latin typeface="BIZ UDPゴシック" panose="020B0400000000000000" pitchFamily="50" charset="-128"/>
                <a:ea typeface="BIZ UDPゴシック" panose="020B0400000000000000" pitchFamily="50" charset="-128"/>
              </a:rPr>
              <a:t>・</a:t>
            </a:r>
            <a:r>
              <a:rPr kumimoji="1" lang="en-US" altLang="ja-JP" sz="3400" b="1" dirty="0">
                <a:latin typeface="BIZ UDPゴシック" panose="020B0400000000000000" pitchFamily="50" charset="-128"/>
                <a:ea typeface="BIZ UDPゴシック" panose="020B0400000000000000" pitchFamily="50" charset="-128"/>
              </a:rPr>
              <a:t>11</a:t>
            </a:r>
            <a:r>
              <a:rPr kumimoji="1" lang="ja-JP" altLang="en-US" sz="3400" b="1" dirty="0">
                <a:latin typeface="BIZ UDPゴシック" panose="020B0400000000000000" pitchFamily="50" charset="-128"/>
                <a:ea typeface="BIZ UDPゴシック" panose="020B0400000000000000" pitchFamily="50" charset="-128"/>
              </a:rPr>
              <a:t>月</a:t>
            </a:r>
            <a:r>
              <a:rPr kumimoji="1" lang="en-US" altLang="ja-JP" sz="3400" b="1" dirty="0">
                <a:latin typeface="BIZ UDPゴシック" panose="020B0400000000000000" pitchFamily="50" charset="-128"/>
                <a:ea typeface="BIZ UDPゴシック" panose="020B0400000000000000" pitchFamily="50" charset="-128"/>
              </a:rPr>
              <a:t>15</a:t>
            </a:r>
            <a:r>
              <a:rPr kumimoji="1" lang="ja-JP" altLang="en-US" sz="3400" b="1" dirty="0">
                <a:latin typeface="BIZ UDPゴシック" panose="020B0400000000000000" pitchFamily="50" charset="-128"/>
                <a:ea typeface="BIZ UDPゴシック" panose="020B0400000000000000" pitchFamily="50" charset="-128"/>
              </a:rPr>
              <a:t>日</a:t>
            </a:r>
            <a:r>
              <a:rPr kumimoji="1" lang="en-US" altLang="ja-JP" sz="3400" b="1" dirty="0">
                <a:latin typeface="BIZ UDPゴシック" panose="020B0400000000000000" pitchFamily="50" charset="-128"/>
                <a:ea typeface="BIZ UDPゴシック" panose="020B0400000000000000" pitchFamily="50" charset="-128"/>
              </a:rPr>
              <a:t>(</a:t>
            </a:r>
            <a:r>
              <a:rPr kumimoji="1" lang="ja-JP" altLang="en-US" sz="3400" b="1" dirty="0">
                <a:latin typeface="BIZ UDPゴシック" panose="020B0400000000000000" pitchFamily="50" charset="-128"/>
                <a:ea typeface="BIZ UDPゴシック" panose="020B0400000000000000" pitchFamily="50" charset="-128"/>
              </a:rPr>
              <a:t>水</a:t>
            </a:r>
            <a:r>
              <a:rPr kumimoji="1" lang="en-US" altLang="ja-JP" sz="3400" b="1" dirty="0">
                <a:latin typeface="BIZ UDPゴシック" panose="020B0400000000000000" pitchFamily="50" charset="-128"/>
                <a:ea typeface="BIZ UDPゴシック" panose="020B0400000000000000" pitchFamily="50" charset="-128"/>
              </a:rPr>
              <a:t>)</a:t>
            </a:r>
          </a:p>
        </p:txBody>
      </p:sp>
      <p:sp>
        <p:nvSpPr>
          <p:cNvPr id="12" name="テキスト ボックス 11"/>
          <p:cNvSpPr txBox="1"/>
          <p:nvPr/>
        </p:nvSpPr>
        <p:spPr>
          <a:xfrm>
            <a:off x="305898" y="11288114"/>
            <a:ext cx="1704579" cy="530145"/>
          </a:xfrm>
          <a:prstGeom prst="rect">
            <a:avLst/>
          </a:prstGeom>
          <a:solidFill>
            <a:schemeClr val="bg1">
              <a:lumMod val="85000"/>
            </a:schemeClr>
          </a:solidFill>
          <a:ln>
            <a:solidFill>
              <a:schemeClr val="tx1"/>
            </a:solidFill>
          </a:ln>
        </p:spPr>
        <p:txBody>
          <a:bodyPr wrap="square" rtlCol="0">
            <a:spAutoFit/>
          </a:bodyPr>
          <a:lstStyle/>
          <a:p>
            <a:pPr algn="dist"/>
            <a:r>
              <a:rPr kumimoji="1" lang="ja-JP" altLang="en-US" sz="2844" dirty="0">
                <a:latin typeface="BIZ UDPゴシック" panose="020B0400000000000000" pitchFamily="50" charset="-128"/>
                <a:ea typeface="BIZ UDPゴシック" panose="020B0400000000000000" pitchFamily="50" charset="-128"/>
              </a:rPr>
              <a:t>会場</a:t>
            </a:r>
          </a:p>
        </p:txBody>
      </p:sp>
      <p:sp>
        <p:nvSpPr>
          <p:cNvPr id="3" name="テキスト ボックス 2"/>
          <p:cNvSpPr txBox="1"/>
          <p:nvPr/>
        </p:nvSpPr>
        <p:spPr>
          <a:xfrm>
            <a:off x="2213560" y="11262079"/>
            <a:ext cx="9731811" cy="615553"/>
          </a:xfrm>
          <a:prstGeom prst="rect">
            <a:avLst/>
          </a:prstGeom>
          <a:noFill/>
        </p:spPr>
        <p:txBody>
          <a:bodyPr wrap="square" rtlCol="0">
            <a:spAutoFit/>
          </a:bodyPr>
          <a:lstStyle/>
          <a:p>
            <a:r>
              <a:rPr kumimoji="1" lang="ja-JP" altLang="en-US" sz="3400" b="1" dirty="0">
                <a:latin typeface="BIZ UDPゴシック" panose="020B0400000000000000" pitchFamily="50" charset="-128"/>
                <a:ea typeface="BIZ UDPゴシック" panose="020B0400000000000000" pitchFamily="50" charset="-128"/>
              </a:rPr>
              <a:t>ひの煉瓦ホール 大ホール </a:t>
            </a:r>
            <a:r>
              <a:rPr kumimoji="1" lang="en-US" altLang="ja-JP" sz="3400" b="1" dirty="0">
                <a:latin typeface="BIZ UDPゴシック" panose="020B0400000000000000" pitchFamily="50" charset="-128"/>
                <a:ea typeface="BIZ UDPゴシック" panose="020B0400000000000000" pitchFamily="50" charset="-128"/>
              </a:rPr>
              <a:t>(</a:t>
            </a:r>
            <a:r>
              <a:rPr kumimoji="1" lang="ja-JP" altLang="en-US" sz="3400" b="1" dirty="0">
                <a:latin typeface="BIZ UDPゴシック" panose="020B0400000000000000" pitchFamily="50" charset="-128"/>
                <a:ea typeface="BIZ UDPゴシック" panose="020B0400000000000000" pitchFamily="50" charset="-128"/>
              </a:rPr>
              <a:t>ステージ</a:t>
            </a:r>
            <a:r>
              <a:rPr kumimoji="1" lang="en-US" altLang="ja-JP" sz="3400" b="1" dirty="0">
                <a:latin typeface="BIZ UDPゴシック" panose="020B0400000000000000" pitchFamily="50" charset="-128"/>
                <a:ea typeface="BIZ UDPゴシック" panose="020B0400000000000000" pitchFamily="50" charset="-128"/>
              </a:rPr>
              <a:t>)</a:t>
            </a:r>
            <a:endParaRPr kumimoji="1" lang="ja-JP" altLang="en-US" sz="3400" b="1" dirty="0">
              <a:latin typeface="BIZ UDPゴシック" panose="020B0400000000000000" pitchFamily="50" charset="-128"/>
              <a:ea typeface="BIZ UDPゴシック" panose="020B0400000000000000" pitchFamily="50" charset="-128"/>
            </a:endParaRPr>
          </a:p>
        </p:txBody>
      </p:sp>
      <p:sp>
        <p:nvSpPr>
          <p:cNvPr id="15" name="テキスト ボックス 14"/>
          <p:cNvSpPr txBox="1"/>
          <p:nvPr/>
        </p:nvSpPr>
        <p:spPr>
          <a:xfrm>
            <a:off x="329002" y="10474876"/>
            <a:ext cx="1658369" cy="530145"/>
          </a:xfrm>
          <a:prstGeom prst="rect">
            <a:avLst/>
          </a:prstGeom>
          <a:solidFill>
            <a:schemeClr val="bg1">
              <a:lumMod val="85000"/>
            </a:schemeClr>
          </a:solidFill>
          <a:ln>
            <a:solidFill>
              <a:schemeClr val="tx1"/>
            </a:solidFill>
          </a:ln>
        </p:spPr>
        <p:txBody>
          <a:bodyPr wrap="square" rtlCol="0">
            <a:spAutoFit/>
          </a:bodyPr>
          <a:lstStyle/>
          <a:p>
            <a:pPr algn="dist"/>
            <a:r>
              <a:rPr kumimoji="1" lang="ja-JP" altLang="en-US" sz="2844" dirty="0">
                <a:latin typeface="BIZ UDPゴシック" panose="020B0400000000000000" pitchFamily="50" charset="-128"/>
                <a:ea typeface="BIZ UDPゴシック" panose="020B0400000000000000" pitchFamily="50" charset="-128"/>
              </a:rPr>
              <a:t>対象</a:t>
            </a:r>
          </a:p>
        </p:txBody>
      </p:sp>
      <p:sp>
        <p:nvSpPr>
          <p:cNvPr id="9" name="テキスト ボックス 8"/>
          <p:cNvSpPr txBox="1"/>
          <p:nvPr/>
        </p:nvSpPr>
        <p:spPr>
          <a:xfrm>
            <a:off x="2297944" y="10304387"/>
            <a:ext cx="3433611" cy="923330"/>
          </a:xfrm>
          <a:prstGeom prst="rect">
            <a:avLst/>
          </a:prstGeom>
          <a:noFill/>
        </p:spPr>
        <p:txBody>
          <a:bodyPr wrap="square" rtlCol="0">
            <a:spAutoFit/>
          </a:bodyPr>
          <a:lstStyle/>
          <a:p>
            <a:r>
              <a:rPr kumimoji="1" lang="ja-JP" altLang="en-US" sz="3400" b="1" dirty="0">
                <a:latin typeface="BIZ UDPゴシック" panose="020B0400000000000000" pitchFamily="50" charset="-128"/>
                <a:ea typeface="BIZ UDPゴシック" panose="020B0400000000000000" pitchFamily="50" charset="-128"/>
              </a:rPr>
              <a:t>小学生以上</a:t>
            </a:r>
            <a:endParaRPr kumimoji="1" lang="en-US" altLang="ja-JP" sz="3400" b="1" dirty="0">
              <a:latin typeface="BIZ UDPゴシック" panose="020B0400000000000000" pitchFamily="50" charset="-128"/>
              <a:ea typeface="BIZ UDPゴシック" panose="020B0400000000000000" pitchFamily="50" charset="-128"/>
            </a:endParaRPr>
          </a:p>
          <a:p>
            <a:r>
              <a:rPr kumimoji="1" lang="en-US" altLang="ja-JP" sz="2000" b="1" dirty="0">
                <a:latin typeface="BIZ UDPゴシック" panose="020B0400000000000000" pitchFamily="50" charset="-128"/>
                <a:ea typeface="BIZ UDPゴシック" panose="020B0400000000000000" pitchFamily="50" charset="-128"/>
              </a:rPr>
              <a:t>※</a:t>
            </a:r>
            <a:r>
              <a:rPr kumimoji="1" lang="ja-JP" altLang="en-US" sz="2000" b="1" dirty="0">
                <a:latin typeface="BIZ UDPゴシック" panose="020B0400000000000000" pitchFamily="50" charset="-128"/>
                <a:ea typeface="BIZ UDPゴシック" panose="020B0400000000000000" pitchFamily="50" charset="-128"/>
              </a:rPr>
              <a:t>小学生は保護者同伴必要。</a:t>
            </a:r>
          </a:p>
        </p:txBody>
      </p:sp>
      <p:grpSp>
        <p:nvGrpSpPr>
          <p:cNvPr id="33" name="グループ化 32">
            <a:extLst>
              <a:ext uri="{FF2B5EF4-FFF2-40B4-BE49-F238E27FC236}">
                <a16:creationId xmlns:a16="http://schemas.microsoft.com/office/drawing/2014/main" id="{E1EBCB87-FB9B-4097-AC4D-EAFFA3E86D60}"/>
              </a:ext>
            </a:extLst>
          </p:cNvPr>
          <p:cNvGrpSpPr/>
          <p:nvPr/>
        </p:nvGrpSpPr>
        <p:grpSpPr>
          <a:xfrm>
            <a:off x="5916887" y="10249892"/>
            <a:ext cx="3733243" cy="1138773"/>
            <a:chOff x="6495035" y="10133689"/>
            <a:chExt cx="3733243" cy="1138773"/>
          </a:xfrm>
        </p:grpSpPr>
        <p:sp>
          <p:nvSpPr>
            <p:cNvPr id="13" name="テキスト ボックス 12"/>
            <p:cNvSpPr txBox="1"/>
            <p:nvPr/>
          </p:nvSpPr>
          <p:spPr>
            <a:xfrm>
              <a:off x="6495035" y="10284365"/>
              <a:ext cx="1658370" cy="530017"/>
            </a:xfrm>
            <a:prstGeom prst="rect">
              <a:avLst/>
            </a:prstGeom>
            <a:solidFill>
              <a:schemeClr val="bg1">
                <a:lumMod val="85000"/>
              </a:schemeClr>
            </a:solidFill>
            <a:ln>
              <a:solidFill>
                <a:schemeClr val="tx1"/>
              </a:solidFill>
            </a:ln>
          </p:spPr>
          <p:txBody>
            <a:bodyPr wrap="square" rtlCol="0">
              <a:spAutoFit/>
            </a:bodyPr>
            <a:lstStyle/>
            <a:p>
              <a:pPr algn="dist"/>
              <a:r>
                <a:rPr kumimoji="1" lang="ja-JP" altLang="en-US" sz="2844" dirty="0">
                  <a:latin typeface="BIZ UDPゴシック" panose="020B0400000000000000" pitchFamily="50" charset="-128"/>
                  <a:ea typeface="BIZ UDPゴシック" panose="020B0400000000000000" pitchFamily="50" charset="-128"/>
                </a:rPr>
                <a:t>料金</a:t>
              </a:r>
            </a:p>
          </p:txBody>
        </p:sp>
        <p:sp>
          <p:nvSpPr>
            <p:cNvPr id="26" name="テキスト ボックス 25"/>
            <p:cNvSpPr txBox="1"/>
            <p:nvPr/>
          </p:nvSpPr>
          <p:spPr>
            <a:xfrm>
              <a:off x="8340249" y="10133689"/>
              <a:ext cx="1888029" cy="1138773"/>
            </a:xfrm>
            <a:prstGeom prst="rect">
              <a:avLst/>
            </a:prstGeom>
            <a:noFill/>
          </p:spPr>
          <p:txBody>
            <a:bodyPr wrap="square" rtlCol="0">
              <a:spAutoFit/>
            </a:bodyPr>
            <a:lstStyle/>
            <a:p>
              <a:r>
                <a:rPr kumimoji="1" lang="ja-JP" altLang="en-US" sz="3400" b="1" dirty="0">
                  <a:latin typeface="BIZ UDPゴシック" panose="020B0400000000000000" pitchFamily="50" charset="-128"/>
                  <a:ea typeface="BIZ UDPゴシック" panose="020B0400000000000000" pitchFamily="50" charset="-128"/>
                </a:rPr>
                <a:t>１人　　　</a:t>
              </a:r>
              <a:endParaRPr kumimoji="1" lang="en-US" altLang="ja-JP" sz="3400" b="1" dirty="0">
                <a:latin typeface="BIZ UDPゴシック" panose="020B0400000000000000" pitchFamily="50" charset="-128"/>
                <a:ea typeface="BIZ UDPゴシック" panose="020B0400000000000000" pitchFamily="50" charset="-128"/>
              </a:endParaRPr>
            </a:p>
            <a:p>
              <a:r>
                <a:rPr kumimoji="1" lang="en-US" altLang="ja-JP" sz="3400" b="1" dirty="0">
                  <a:latin typeface="BIZ UDPゴシック" panose="020B0400000000000000" pitchFamily="50" charset="-128"/>
                  <a:ea typeface="BIZ UDPゴシック" panose="020B0400000000000000" pitchFamily="50" charset="-128"/>
                </a:rPr>
                <a:t>2</a:t>
              </a:r>
              <a:r>
                <a:rPr kumimoji="1" lang="ja-JP" altLang="en-US" sz="3400" b="1" dirty="0">
                  <a:latin typeface="BIZ UDPゴシック" panose="020B0400000000000000" pitchFamily="50" charset="-128"/>
                  <a:ea typeface="BIZ UDPゴシック" panose="020B0400000000000000" pitchFamily="50" charset="-128"/>
                </a:rPr>
                <a:t>人以上</a:t>
              </a:r>
              <a:endParaRPr kumimoji="1" lang="en-US" altLang="ja-JP" sz="3400" b="1" dirty="0">
                <a:latin typeface="BIZ UDPゴシック" panose="020B0400000000000000" pitchFamily="50" charset="-128"/>
                <a:ea typeface="BIZ UDPゴシック" panose="020B0400000000000000" pitchFamily="50" charset="-128"/>
              </a:endParaRPr>
            </a:p>
          </p:txBody>
        </p:sp>
      </p:grpSp>
      <p:sp>
        <p:nvSpPr>
          <p:cNvPr id="29" name="テキスト ボックス 28"/>
          <p:cNvSpPr txBox="1"/>
          <p:nvPr/>
        </p:nvSpPr>
        <p:spPr>
          <a:xfrm>
            <a:off x="2185349" y="12059145"/>
            <a:ext cx="10790372" cy="1169551"/>
          </a:xfrm>
          <a:prstGeom prst="rect">
            <a:avLst/>
          </a:prstGeom>
          <a:noFill/>
        </p:spPr>
        <p:txBody>
          <a:bodyPr wrap="square" rtlCol="0">
            <a:spAutoFit/>
          </a:bodyPr>
          <a:lstStyle/>
          <a:p>
            <a:r>
              <a:rPr kumimoji="1" lang="ja-JP" altLang="en-US" sz="2600" b="1" dirty="0">
                <a:latin typeface="BIZ UDPゴシック" panose="020B0400000000000000" pitchFamily="50" charset="-128"/>
                <a:ea typeface="BIZ UDPゴシック" panose="020B0400000000000000" pitchFamily="50" charset="-128"/>
              </a:rPr>
              <a:t>裏面の参加申込書にご記入の上、日野市民会館事務室窓口にて</a:t>
            </a:r>
            <a:endParaRPr kumimoji="1" lang="en-US" altLang="ja-JP" sz="2600" b="1" dirty="0">
              <a:latin typeface="BIZ UDPゴシック" panose="020B0400000000000000" pitchFamily="50" charset="-128"/>
              <a:ea typeface="BIZ UDPゴシック" panose="020B0400000000000000" pitchFamily="50" charset="-128"/>
            </a:endParaRPr>
          </a:p>
          <a:p>
            <a:r>
              <a:rPr kumimoji="1" lang="ja-JP" altLang="en-US" sz="2600" b="1" dirty="0">
                <a:latin typeface="BIZ UDPゴシック" panose="020B0400000000000000" pitchFamily="50" charset="-128"/>
                <a:ea typeface="BIZ UDPゴシック" panose="020B0400000000000000" pitchFamily="50" charset="-128"/>
              </a:rPr>
              <a:t>お申し込みください。（電話予約可）</a:t>
            </a:r>
            <a:endParaRPr kumimoji="1" lang="en-US" altLang="ja-JP" sz="2600" b="1" dirty="0">
              <a:latin typeface="BIZ UDPゴシック" panose="020B0400000000000000" pitchFamily="50" charset="-128"/>
              <a:ea typeface="BIZ UDPゴシック" panose="020B0400000000000000" pitchFamily="50" charset="-128"/>
            </a:endParaRPr>
          </a:p>
          <a:p>
            <a:r>
              <a:rPr kumimoji="1" lang="en-US" altLang="ja-JP" b="1" dirty="0">
                <a:latin typeface="BIZ UDPゴシック" panose="020B0400000000000000" pitchFamily="50" charset="-128"/>
                <a:ea typeface="BIZ UDPゴシック" panose="020B0400000000000000" pitchFamily="50" charset="-128"/>
              </a:rPr>
              <a:t>※</a:t>
            </a:r>
            <a:r>
              <a:rPr kumimoji="1" lang="ja-JP" altLang="en-US" b="1" dirty="0">
                <a:latin typeface="BIZ UDPゴシック" panose="020B0400000000000000" pitchFamily="50" charset="-128"/>
                <a:ea typeface="BIZ UDPゴシック" panose="020B0400000000000000" pitchFamily="50" charset="-128"/>
              </a:rPr>
              <a:t>お電話でお申し込みの場合は、</a:t>
            </a:r>
            <a:r>
              <a:rPr kumimoji="1" lang="en-US" altLang="ja-JP" b="1" dirty="0">
                <a:latin typeface="BIZ UDPゴシック" panose="020B0400000000000000" pitchFamily="50" charset="-128"/>
                <a:ea typeface="BIZ UDPゴシック" panose="020B0400000000000000" pitchFamily="50" charset="-128"/>
              </a:rPr>
              <a:t>1</a:t>
            </a:r>
            <a:r>
              <a:rPr kumimoji="1" lang="ja-JP" altLang="en-US" b="1" dirty="0">
                <a:latin typeface="BIZ UDPゴシック" panose="020B0400000000000000" pitchFamily="50" charset="-128"/>
                <a:ea typeface="BIZ UDPゴシック" panose="020B0400000000000000" pitchFamily="50" charset="-128"/>
              </a:rPr>
              <a:t>週間以内に窓口にてお支払いをお願いいたします。</a:t>
            </a:r>
          </a:p>
        </p:txBody>
      </p:sp>
      <p:sp>
        <p:nvSpPr>
          <p:cNvPr id="30" name="テキスト ボックス 29"/>
          <p:cNvSpPr txBox="1"/>
          <p:nvPr/>
        </p:nvSpPr>
        <p:spPr>
          <a:xfrm>
            <a:off x="2185349" y="13291023"/>
            <a:ext cx="9305536" cy="830997"/>
          </a:xfrm>
          <a:prstGeom prst="rect">
            <a:avLst/>
          </a:prstGeom>
          <a:noFill/>
        </p:spPr>
        <p:txBody>
          <a:bodyPr wrap="square" rtlCol="0">
            <a:spAutoFit/>
          </a:bodyPr>
          <a:lstStyle/>
          <a:p>
            <a:r>
              <a:rPr kumimoji="1" lang="en-US" altLang="ja-JP" sz="2800" b="1" dirty="0">
                <a:latin typeface="BIZ UDPゴシック" panose="020B0400000000000000" pitchFamily="50" charset="-128"/>
                <a:ea typeface="BIZ UDPゴシック" panose="020B0400000000000000" pitchFamily="50" charset="-128"/>
              </a:rPr>
              <a:t>9</a:t>
            </a:r>
            <a:r>
              <a:rPr kumimoji="1" lang="ja-JP" altLang="en-US" sz="2800" b="1" dirty="0">
                <a:latin typeface="BIZ UDPゴシック" panose="020B0400000000000000" pitchFamily="50" charset="-128"/>
                <a:ea typeface="BIZ UDPゴシック" panose="020B0400000000000000" pitchFamily="50" charset="-128"/>
              </a:rPr>
              <a:t>月</a:t>
            </a:r>
            <a:r>
              <a:rPr kumimoji="1" lang="en-US" altLang="ja-JP" sz="2800" b="1" dirty="0">
                <a:latin typeface="BIZ UDPゴシック" panose="020B0400000000000000" pitchFamily="50" charset="-128"/>
                <a:ea typeface="BIZ UDPゴシック" panose="020B0400000000000000" pitchFamily="50" charset="-128"/>
              </a:rPr>
              <a:t>10</a:t>
            </a:r>
            <a:r>
              <a:rPr kumimoji="1" lang="ja-JP" altLang="en-US" sz="2800" b="1" dirty="0">
                <a:latin typeface="BIZ UDPゴシック" panose="020B0400000000000000" pitchFamily="50" charset="-128"/>
                <a:ea typeface="BIZ UDPゴシック" panose="020B0400000000000000" pitchFamily="50" charset="-128"/>
              </a:rPr>
              <a:t>日（日）　 </a:t>
            </a:r>
            <a:r>
              <a:rPr kumimoji="1" lang="en-US" altLang="ja-JP" sz="2400" b="1" dirty="0">
                <a:latin typeface="BIZ UDPゴシック" panose="020B0400000000000000" pitchFamily="50" charset="-128"/>
                <a:ea typeface="BIZ UDPゴシック" panose="020B0400000000000000" pitchFamily="50" charset="-128"/>
              </a:rPr>
              <a:t>【</a:t>
            </a:r>
            <a:r>
              <a:rPr kumimoji="1" lang="ja-JP" altLang="en-US" sz="2400" b="1" dirty="0">
                <a:latin typeface="BIZ UDPゴシック" panose="020B0400000000000000" pitchFamily="50" charset="-128"/>
                <a:ea typeface="BIZ UDPゴシック" panose="020B0400000000000000" pitchFamily="50" charset="-128"/>
              </a:rPr>
              <a:t>窓口</a:t>
            </a:r>
            <a:r>
              <a:rPr kumimoji="1" lang="en-US" altLang="ja-JP" sz="2400" b="1" dirty="0">
                <a:latin typeface="BIZ UDPゴシック" panose="020B0400000000000000" pitchFamily="50" charset="-128"/>
                <a:ea typeface="BIZ UDPゴシック" panose="020B0400000000000000" pitchFamily="50" charset="-128"/>
              </a:rPr>
              <a:t>】</a:t>
            </a:r>
            <a:r>
              <a:rPr kumimoji="1" lang="ja-JP" altLang="en-US" sz="2400" b="1" dirty="0">
                <a:latin typeface="BIZ UDPゴシック" panose="020B0400000000000000" pitchFamily="50" charset="-128"/>
                <a:ea typeface="BIZ UDPゴシック" panose="020B0400000000000000" pitchFamily="50" charset="-128"/>
              </a:rPr>
              <a:t> </a:t>
            </a:r>
            <a:r>
              <a:rPr kumimoji="1" lang="en-US" altLang="ja-JP" sz="2800" b="1" dirty="0">
                <a:latin typeface="BIZ UDPゴシック" panose="020B0400000000000000" pitchFamily="50" charset="-128"/>
                <a:ea typeface="BIZ UDPゴシック" panose="020B0400000000000000" pitchFamily="50" charset="-128"/>
              </a:rPr>
              <a:t>10</a:t>
            </a:r>
            <a:r>
              <a:rPr kumimoji="1" lang="ja-JP" altLang="en-US" sz="2800" b="1" dirty="0">
                <a:latin typeface="BIZ UDPゴシック" panose="020B0400000000000000" pitchFamily="50" charset="-128"/>
                <a:ea typeface="BIZ UDPゴシック" panose="020B0400000000000000" pitchFamily="50" charset="-128"/>
              </a:rPr>
              <a:t>：</a:t>
            </a:r>
            <a:r>
              <a:rPr kumimoji="1" lang="en-US" altLang="ja-JP" sz="2800" b="1" dirty="0">
                <a:latin typeface="BIZ UDPゴシック" panose="020B0400000000000000" pitchFamily="50" charset="-128"/>
                <a:ea typeface="BIZ UDPゴシック" panose="020B0400000000000000" pitchFamily="50" charset="-128"/>
              </a:rPr>
              <a:t>00</a:t>
            </a:r>
            <a:r>
              <a:rPr kumimoji="1" lang="ja-JP" altLang="en-US" sz="2800" b="1" dirty="0">
                <a:latin typeface="BIZ UDPゴシック" panose="020B0400000000000000" pitchFamily="50" charset="-128"/>
                <a:ea typeface="BIZ UDPゴシック" panose="020B0400000000000000" pitchFamily="50" charset="-128"/>
              </a:rPr>
              <a:t>～ </a:t>
            </a:r>
            <a:r>
              <a:rPr kumimoji="1" lang="en-US" altLang="ja-JP" sz="2400" b="1" dirty="0">
                <a:latin typeface="BIZ UDPゴシック" panose="020B0400000000000000" pitchFamily="50" charset="-128"/>
                <a:ea typeface="BIZ UDPゴシック" panose="020B0400000000000000" pitchFamily="50" charset="-128"/>
              </a:rPr>
              <a:t>【</a:t>
            </a:r>
            <a:r>
              <a:rPr kumimoji="1" lang="ja-JP" altLang="en-US" sz="2400" b="1" dirty="0">
                <a:latin typeface="BIZ UDPゴシック" panose="020B0400000000000000" pitchFamily="50" charset="-128"/>
                <a:ea typeface="BIZ UDPゴシック" panose="020B0400000000000000" pitchFamily="50" charset="-128"/>
              </a:rPr>
              <a:t>電話</a:t>
            </a:r>
            <a:r>
              <a:rPr kumimoji="1" lang="en-US" altLang="ja-JP" sz="2400" b="1" dirty="0">
                <a:latin typeface="BIZ UDPゴシック" panose="020B0400000000000000" pitchFamily="50" charset="-128"/>
                <a:ea typeface="BIZ UDPゴシック" panose="020B0400000000000000" pitchFamily="50" charset="-128"/>
              </a:rPr>
              <a:t>】 </a:t>
            </a:r>
            <a:r>
              <a:rPr kumimoji="1" lang="en-US" altLang="ja-JP" sz="2800" b="1" dirty="0">
                <a:latin typeface="BIZ UDPゴシック" panose="020B0400000000000000" pitchFamily="50" charset="-128"/>
                <a:ea typeface="BIZ UDPゴシック" panose="020B0400000000000000" pitchFamily="50" charset="-128"/>
              </a:rPr>
              <a:t>14</a:t>
            </a:r>
            <a:r>
              <a:rPr kumimoji="1" lang="ja-JP" altLang="en-US" sz="2800" b="1" dirty="0">
                <a:latin typeface="BIZ UDPゴシック" panose="020B0400000000000000" pitchFamily="50" charset="-128"/>
                <a:ea typeface="BIZ UDPゴシック" panose="020B0400000000000000" pitchFamily="50" charset="-128"/>
              </a:rPr>
              <a:t>：</a:t>
            </a:r>
            <a:r>
              <a:rPr kumimoji="1" lang="en-US" altLang="ja-JP" sz="2800" b="1" dirty="0">
                <a:latin typeface="BIZ UDPゴシック" panose="020B0400000000000000" pitchFamily="50" charset="-128"/>
                <a:ea typeface="BIZ UDPゴシック" panose="020B0400000000000000" pitchFamily="50" charset="-128"/>
              </a:rPr>
              <a:t>00</a:t>
            </a:r>
            <a:r>
              <a:rPr kumimoji="1" lang="ja-JP" altLang="en-US" sz="2800" b="1" dirty="0">
                <a:latin typeface="BIZ UDPゴシック" panose="020B0400000000000000" pitchFamily="50" charset="-128"/>
                <a:ea typeface="BIZ UDPゴシック" panose="020B0400000000000000" pitchFamily="50" charset="-128"/>
              </a:rPr>
              <a:t>～ </a:t>
            </a:r>
            <a:endParaRPr kumimoji="1" lang="en-US" altLang="ja-JP" sz="2800" b="1" dirty="0">
              <a:latin typeface="BIZ UDPゴシック" panose="020B0400000000000000" pitchFamily="50" charset="-128"/>
              <a:ea typeface="BIZ UDPゴシック" panose="020B0400000000000000" pitchFamily="50" charset="-128"/>
            </a:endParaRPr>
          </a:p>
          <a:p>
            <a:r>
              <a:rPr kumimoji="1" lang="en-US" altLang="ja-JP" sz="2000" b="1" dirty="0">
                <a:latin typeface="BIZ UDPゴシック" panose="020B0400000000000000" pitchFamily="50" charset="-128"/>
                <a:ea typeface="BIZ UDPゴシック" panose="020B0400000000000000" pitchFamily="50" charset="-128"/>
              </a:rPr>
              <a:t>※</a:t>
            </a:r>
            <a:r>
              <a:rPr kumimoji="1" lang="ja-JP" altLang="en-US" sz="2000" b="1" dirty="0">
                <a:latin typeface="BIZ UDPゴシック" panose="020B0400000000000000" pitchFamily="50" charset="-128"/>
                <a:ea typeface="BIZ UDPゴシック" panose="020B0400000000000000" pitchFamily="50" charset="-128"/>
              </a:rPr>
              <a:t>先着順。定員に達した時点で受付終了。</a:t>
            </a:r>
          </a:p>
        </p:txBody>
      </p:sp>
      <p:sp>
        <p:nvSpPr>
          <p:cNvPr id="16" name="テキスト ボックス 15">
            <a:extLst>
              <a:ext uri="{FF2B5EF4-FFF2-40B4-BE49-F238E27FC236}">
                <a16:creationId xmlns:a16="http://schemas.microsoft.com/office/drawing/2014/main" id="{B6448AA4-9086-4B5F-83E2-D7CF7FBED9F3}"/>
              </a:ext>
            </a:extLst>
          </p:cNvPr>
          <p:cNvSpPr txBox="1"/>
          <p:nvPr/>
        </p:nvSpPr>
        <p:spPr>
          <a:xfrm>
            <a:off x="611795" y="14114298"/>
            <a:ext cx="11333576" cy="461665"/>
          </a:xfrm>
          <a:prstGeom prst="rect">
            <a:avLst/>
          </a:prstGeom>
          <a:noFill/>
        </p:spPr>
        <p:txBody>
          <a:bodyPr wrap="square" rtlCol="0">
            <a:spAutoFit/>
          </a:bodyPr>
          <a:lstStyle/>
          <a:p>
            <a:r>
              <a:rPr kumimoji="1" lang="ja-JP" altLang="en-US" sz="2400" b="1" dirty="0">
                <a:latin typeface="BIZ UDPゴシック" panose="020B0400000000000000" pitchFamily="50" charset="-128"/>
                <a:ea typeface="BIZ UDPゴシック" panose="020B0400000000000000" pitchFamily="50" charset="-128"/>
              </a:rPr>
              <a:t>◆裏面に記載しております注意事項をご参照の上、参加申込書にご記入ください◆</a:t>
            </a:r>
          </a:p>
        </p:txBody>
      </p:sp>
      <p:sp>
        <p:nvSpPr>
          <p:cNvPr id="27" name="テキスト ボックス 26">
            <a:extLst>
              <a:ext uri="{FF2B5EF4-FFF2-40B4-BE49-F238E27FC236}">
                <a16:creationId xmlns:a16="http://schemas.microsoft.com/office/drawing/2014/main" id="{CC2F13B8-0022-4C64-9717-75CD7938CC15}"/>
              </a:ext>
            </a:extLst>
          </p:cNvPr>
          <p:cNvSpPr txBox="1"/>
          <p:nvPr/>
        </p:nvSpPr>
        <p:spPr>
          <a:xfrm>
            <a:off x="2031857" y="7981753"/>
            <a:ext cx="9731811" cy="615553"/>
          </a:xfrm>
          <a:prstGeom prst="rect">
            <a:avLst/>
          </a:prstGeom>
          <a:noFill/>
        </p:spPr>
        <p:txBody>
          <a:bodyPr wrap="square" rtlCol="0">
            <a:spAutoFit/>
          </a:bodyPr>
          <a:lstStyle/>
          <a:p>
            <a:pPr marL="0" marR="0" lvl="0" indent="0" algn="l" defTabSz="457029" rtl="0" eaLnBrk="1" fontAlgn="auto" latinLnBrk="0" hangingPunct="1">
              <a:lnSpc>
                <a:spcPct val="100000"/>
              </a:lnSpc>
              <a:spcBef>
                <a:spcPts val="0"/>
              </a:spcBef>
              <a:spcAft>
                <a:spcPts val="0"/>
              </a:spcAft>
              <a:buClrTx/>
              <a:buSzTx/>
              <a:buFontTx/>
              <a:buNone/>
              <a:tabLst/>
              <a:defRPr/>
            </a:pPr>
            <a:r>
              <a:rPr kumimoji="1" lang="en-US" altLang="ja-JP"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12</a:t>
            </a:r>
            <a:r>
              <a:rPr kumimoji="1" lang="ja-JP" altLang="en-US"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月</a:t>
            </a:r>
            <a:r>
              <a:rPr kumimoji="1" lang="en-US" altLang="ja-JP"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5</a:t>
            </a:r>
            <a:r>
              <a:rPr kumimoji="1" lang="ja-JP" altLang="en-US"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日</a:t>
            </a:r>
            <a:r>
              <a:rPr kumimoji="1" lang="en-US" altLang="ja-JP"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3400" b="1" dirty="0">
                <a:solidFill>
                  <a:prstClr val="black"/>
                </a:solidFill>
                <a:latin typeface="BIZ UDPゴシック" panose="020B0400000000000000" pitchFamily="50" charset="-128"/>
                <a:ea typeface="BIZ UDPゴシック" panose="020B0400000000000000" pitchFamily="50" charset="-128"/>
              </a:rPr>
              <a:t>火</a:t>
            </a:r>
            <a:r>
              <a:rPr kumimoji="1" lang="ja-JP" altLang="en-US"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a:t>
            </a:r>
            <a:r>
              <a:rPr kumimoji="1" lang="en-US" altLang="ja-JP" sz="2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2024</a:t>
            </a:r>
            <a:r>
              <a:rPr kumimoji="1" lang="ja-JP" altLang="en-US" sz="2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年</a:t>
            </a:r>
            <a:r>
              <a:rPr kumimoji="1" lang="en-US" altLang="ja-JP"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1</a:t>
            </a:r>
            <a:r>
              <a:rPr kumimoji="1" lang="ja-JP" altLang="en-US"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月</a:t>
            </a:r>
            <a:r>
              <a:rPr kumimoji="1" lang="en-US" altLang="ja-JP"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11</a:t>
            </a:r>
            <a:r>
              <a:rPr kumimoji="1" lang="ja-JP" altLang="en-US"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日（木）・</a:t>
            </a:r>
            <a:r>
              <a:rPr kumimoji="1" lang="en-US" altLang="ja-JP"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26</a:t>
            </a:r>
            <a:r>
              <a:rPr kumimoji="1" lang="ja-JP" altLang="en-US"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日（金）</a:t>
            </a:r>
            <a:endParaRPr kumimoji="1" lang="en-US" altLang="ja-JP"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
        <p:nvSpPr>
          <p:cNvPr id="28" name="テキスト ボックス 27">
            <a:extLst>
              <a:ext uri="{FF2B5EF4-FFF2-40B4-BE49-F238E27FC236}">
                <a16:creationId xmlns:a16="http://schemas.microsoft.com/office/drawing/2014/main" id="{A432C8CE-8E90-4E4A-8320-C3846322A381}"/>
              </a:ext>
            </a:extLst>
          </p:cNvPr>
          <p:cNvSpPr txBox="1"/>
          <p:nvPr/>
        </p:nvSpPr>
        <p:spPr>
          <a:xfrm>
            <a:off x="2005407" y="9603502"/>
            <a:ext cx="7784726" cy="615553"/>
          </a:xfrm>
          <a:prstGeom prst="rect">
            <a:avLst/>
          </a:prstGeom>
          <a:noFill/>
        </p:spPr>
        <p:txBody>
          <a:bodyPr wrap="square" rtlCol="0">
            <a:spAutoFit/>
          </a:bodyPr>
          <a:lstStyle/>
          <a:p>
            <a:pPr marL="0" marR="0" lvl="0" indent="0" algn="l" defTabSz="457029" rtl="0" eaLnBrk="1" fontAlgn="auto" latinLnBrk="0" hangingPunct="1">
              <a:lnSpc>
                <a:spcPct val="100000"/>
              </a:lnSpc>
              <a:spcBef>
                <a:spcPts val="0"/>
              </a:spcBef>
              <a:spcAft>
                <a:spcPts val="0"/>
              </a:spcAft>
              <a:buClrTx/>
              <a:buSzTx/>
              <a:buFontTx/>
              <a:buNone/>
              <a:tabLst/>
              <a:defRPr/>
            </a:pPr>
            <a:r>
              <a:rPr kumimoji="1" lang="ja-JP" altLang="en-US"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各日 </a:t>
            </a:r>
            <a:r>
              <a:rPr kumimoji="1" lang="en-US" altLang="ja-JP"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10</a:t>
            </a:r>
            <a:r>
              <a:rPr kumimoji="1" lang="ja-JP" altLang="en-US"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a:t>
            </a:r>
            <a:r>
              <a:rPr kumimoji="1" lang="en-US" altLang="ja-JP"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00</a:t>
            </a:r>
            <a:r>
              <a:rPr kumimoji="1" lang="ja-JP" altLang="en-US"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a:t>
            </a:r>
            <a:r>
              <a:rPr kumimoji="1" lang="en-US" altLang="ja-JP"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20</a:t>
            </a:r>
            <a:r>
              <a:rPr kumimoji="1" lang="ja-JP" altLang="en-US"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a:t>
            </a:r>
            <a:r>
              <a:rPr kumimoji="1" lang="en-US" altLang="ja-JP"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00 (1</a:t>
            </a:r>
            <a:r>
              <a:rPr kumimoji="1" lang="ja-JP" altLang="en-US"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時間</a:t>
            </a:r>
            <a:r>
              <a:rPr kumimoji="1" lang="en-US" altLang="ja-JP"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×10</a:t>
            </a:r>
            <a:r>
              <a:rPr kumimoji="1" lang="ja-JP" altLang="en-US"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枠）</a:t>
            </a:r>
            <a:endParaRPr kumimoji="1" lang="en-US" altLang="ja-JP"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
        <p:nvSpPr>
          <p:cNvPr id="5" name="テキスト ボックス 4"/>
          <p:cNvSpPr txBox="1"/>
          <p:nvPr/>
        </p:nvSpPr>
        <p:spPr bwMode="ltGray">
          <a:xfrm>
            <a:off x="633951" y="2703416"/>
            <a:ext cx="10856934" cy="2462084"/>
          </a:xfrm>
          <a:prstGeom prst="rect">
            <a:avLst/>
          </a:prstGeom>
          <a:noFill/>
          <a:effectLst>
            <a:outerShdw blurRad="50800" dist="38100" dir="5400000" algn="t" rotWithShape="0">
              <a:prstClr val="black">
                <a:alpha val="40000"/>
              </a:prstClr>
            </a:outerShdw>
          </a:effectLst>
        </p:spPr>
        <p:txBody>
          <a:bodyPr wrap="square" rtlCol="0">
            <a:prstTxWarp prst="textArchUp">
              <a:avLst/>
            </a:prstTxWarp>
            <a:spAutoFit/>
          </a:bodyPr>
          <a:lstStyle/>
          <a:p>
            <a:pPr algn="ctr"/>
            <a:r>
              <a:rPr kumimoji="1" lang="ja-JP" altLang="en-US" sz="8800" b="1" dirty="0">
                <a:solidFill>
                  <a:schemeClr val="bg1"/>
                </a:solidFill>
                <a:effectLst>
                  <a:outerShdw blurRad="50800" dist="38100" dir="8100000" algn="tr" rotWithShape="0">
                    <a:prstClr val="black">
                      <a:alpha val="40000"/>
                    </a:prstClr>
                  </a:outerShdw>
                </a:effectLst>
                <a:latin typeface="BIZ UDPゴシック" panose="020B0400000000000000" pitchFamily="50" charset="-128"/>
                <a:ea typeface="BIZ UDPゴシック" panose="020B0400000000000000" pitchFamily="50" charset="-128"/>
                <a:cs typeface="なごみ極細ゴシック ExtraLight" panose="00000300000000000000" pitchFamily="50" charset="-128"/>
              </a:rPr>
              <a:t>大ホールひとりじめ</a:t>
            </a:r>
            <a:endParaRPr kumimoji="1" lang="en-US" altLang="ja-JP" sz="8800" b="1" dirty="0">
              <a:solidFill>
                <a:schemeClr val="bg1"/>
              </a:solidFill>
              <a:effectLst>
                <a:outerShdw blurRad="50800" dist="38100" dir="8100000" algn="tr" rotWithShape="0">
                  <a:prstClr val="black">
                    <a:alpha val="40000"/>
                  </a:prstClr>
                </a:outerShdw>
              </a:effectLst>
              <a:latin typeface="BIZ UDPゴシック" panose="020B0400000000000000" pitchFamily="50" charset="-128"/>
              <a:ea typeface="BIZ UDPゴシック" panose="020B0400000000000000" pitchFamily="50" charset="-128"/>
              <a:cs typeface="なごみ極細ゴシック ExtraLight" panose="00000300000000000000" pitchFamily="50" charset="-128"/>
            </a:endParaRPr>
          </a:p>
          <a:p>
            <a:pPr algn="ctr"/>
            <a:r>
              <a:rPr kumimoji="1" lang="en-US" altLang="ja-JP" sz="6599" b="1" dirty="0">
                <a:solidFill>
                  <a:schemeClr val="bg1"/>
                </a:solidFill>
                <a:effectLst>
                  <a:outerShdw blurRad="50800" dist="38100" dir="8100000" algn="tr" rotWithShape="0">
                    <a:prstClr val="black">
                      <a:alpha val="40000"/>
                    </a:prstClr>
                  </a:outerShdw>
                </a:effectLst>
                <a:latin typeface="BIZ UDPゴシック" panose="020B0400000000000000" pitchFamily="50" charset="-128"/>
                <a:ea typeface="BIZ UDPゴシック" panose="020B0400000000000000" pitchFamily="50" charset="-128"/>
                <a:cs typeface="なごみ極細ゴシック ExtraLight" panose="00000300000000000000" pitchFamily="50" charset="-128"/>
              </a:rPr>
              <a:t>2023【</a:t>
            </a:r>
            <a:r>
              <a:rPr kumimoji="1" lang="ja-JP" altLang="en-US" sz="6599" b="1" dirty="0">
                <a:solidFill>
                  <a:schemeClr val="bg1"/>
                </a:solidFill>
                <a:effectLst>
                  <a:outerShdw blurRad="50800" dist="38100" dir="8100000" algn="tr" rotWithShape="0">
                    <a:prstClr val="black">
                      <a:alpha val="40000"/>
                    </a:prstClr>
                  </a:outerShdw>
                </a:effectLst>
                <a:latin typeface="BIZ UDPゴシック" panose="020B0400000000000000" pitchFamily="50" charset="-128"/>
                <a:ea typeface="BIZ UDPゴシック" panose="020B0400000000000000" pitchFamily="50" charset="-128"/>
                <a:cs typeface="なごみ極細ゴシック ExtraLight" panose="00000300000000000000" pitchFamily="50" charset="-128"/>
              </a:rPr>
              <a:t>冬</a:t>
            </a:r>
            <a:r>
              <a:rPr kumimoji="1" lang="en-US" altLang="ja-JP" sz="6599" b="1" dirty="0">
                <a:solidFill>
                  <a:schemeClr val="bg1"/>
                </a:solidFill>
                <a:effectLst>
                  <a:outerShdw blurRad="50800" dist="38100" dir="8100000" algn="tr" rotWithShape="0">
                    <a:prstClr val="black">
                      <a:alpha val="40000"/>
                    </a:prstClr>
                  </a:outerShdw>
                </a:effectLst>
                <a:latin typeface="BIZ UDPゴシック" panose="020B0400000000000000" pitchFamily="50" charset="-128"/>
                <a:ea typeface="BIZ UDPゴシック" panose="020B0400000000000000" pitchFamily="50" charset="-128"/>
                <a:cs typeface="なごみ極細ゴシック ExtraLight" panose="00000300000000000000" pitchFamily="50" charset="-128"/>
              </a:rPr>
              <a:t>】</a:t>
            </a:r>
            <a:endParaRPr kumimoji="1" lang="ja-JP" altLang="en-US" sz="6599" b="1" dirty="0">
              <a:solidFill>
                <a:schemeClr val="bg1"/>
              </a:solidFill>
              <a:effectLst>
                <a:outerShdw blurRad="50800" dist="38100" dir="8100000" algn="tr" rotWithShape="0">
                  <a:prstClr val="black">
                    <a:alpha val="40000"/>
                  </a:prstClr>
                </a:outerShdw>
              </a:effectLst>
              <a:latin typeface="BIZ UDPゴシック" panose="020B0400000000000000" pitchFamily="50" charset="-128"/>
              <a:ea typeface="BIZ UDPゴシック" panose="020B0400000000000000" pitchFamily="50" charset="-128"/>
              <a:cs typeface="なごみ極細ゴシック ExtraLight" panose="00000300000000000000" pitchFamily="50" charset="-128"/>
            </a:endParaRPr>
          </a:p>
        </p:txBody>
      </p:sp>
      <p:sp>
        <p:nvSpPr>
          <p:cNvPr id="6" name="テキスト ボックス 5"/>
          <p:cNvSpPr txBox="1"/>
          <p:nvPr/>
        </p:nvSpPr>
        <p:spPr>
          <a:xfrm>
            <a:off x="-565388" y="6808224"/>
            <a:ext cx="13215031" cy="492443"/>
          </a:xfrm>
          <a:prstGeom prst="rect">
            <a:avLst/>
          </a:prstGeom>
          <a:noFill/>
        </p:spPr>
        <p:txBody>
          <a:bodyPr wrap="square" rtlCol="0">
            <a:spAutoFit/>
          </a:bodyPr>
          <a:lstStyle/>
          <a:p>
            <a:pPr algn="ctr"/>
            <a:r>
              <a:rPr kumimoji="1" lang="ja-JP" altLang="en-US" sz="2600" b="1" dirty="0">
                <a:latin typeface="トガリテ Light" pitchFamily="50" charset="-128"/>
                <a:ea typeface="トガリテ Light" pitchFamily="50" charset="-128"/>
                <a:cs typeface="トガリテ Light" pitchFamily="50" charset="-128"/>
              </a:rPr>
              <a:t>～大ホールの舞台を貸し切ってこの上ない演奏体験してみませんか？～</a:t>
            </a:r>
          </a:p>
        </p:txBody>
      </p:sp>
      <p:sp>
        <p:nvSpPr>
          <p:cNvPr id="47" name="テキスト ボックス 46">
            <a:extLst>
              <a:ext uri="{FF2B5EF4-FFF2-40B4-BE49-F238E27FC236}">
                <a16:creationId xmlns:a16="http://schemas.microsoft.com/office/drawing/2014/main" id="{34458C76-D938-4686-B77A-EA577FE83AFE}"/>
              </a:ext>
            </a:extLst>
          </p:cNvPr>
          <p:cNvSpPr txBox="1"/>
          <p:nvPr/>
        </p:nvSpPr>
        <p:spPr>
          <a:xfrm>
            <a:off x="9720128" y="10219270"/>
            <a:ext cx="2225243" cy="1138773"/>
          </a:xfrm>
          <a:prstGeom prst="rect">
            <a:avLst/>
          </a:prstGeom>
          <a:noFill/>
        </p:spPr>
        <p:txBody>
          <a:bodyPr wrap="square" rtlCol="0">
            <a:spAutoFit/>
          </a:bodyPr>
          <a:lstStyle/>
          <a:p>
            <a:r>
              <a:rPr kumimoji="1" lang="en-US" altLang="ja-JP" sz="3400" b="1" dirty="0">
                <a:latin typeface="BIZ UDPゴシック" panose="020B0400000000000000" pitchFamily="50" charset="-128"/>
                <a:ea typeface="BIZ UDPゴシック" panose="020B0400000000000000" pitchFamily="50" charset="-128"/>
              </a:rPr>
              <a:t>2,000</a:t>
            </a:r>
            <a:r>
              <a:rPr kumimoji="1" lang="ja-JP" altLang="en-US" sz="3400" b="1" dirty="0">
                <a:latin typeface="BIZ UDPゴシック" panose="020B0400000000000000" pitchFamily="50" charset="-128"/>
                <a:ea typeface="BIZ UDPゴシック" panose="020B0400000000000000" pitchFamily="50" charset="-128"/>
              </a:rPr>
              <a:t>円</a:t>
            </a:r>
            <a:endParaRPr kumimoji="1" lang="en-US" altLang="ja-JP" sz="3400" b="1" dirty="0">
              <a:latin typeface="BIZ UDPゴシック" panose="020B0400000000000000" pitchFamily="50" charset="-128"/>
              <a:ea typeface="BIZ UDPゴシック" panose="020B0400000000000000" pitchFamily="50" charset="-128"/>
            </a:endParaRPr>
          </a:p>
          <a:p>
            <a:r>
              <a:rPr kumimoji="1" lang="en-US" altLang="ja-JP" sz="3400" b="1" dirty="0">
                <a:latin typeface="BIZ UDPゴシック" panose="020B0400000000000000" pitchFamily="50" charset="-128"/>
                <a:ea typeface="BIZ UDPゴシック" panose="020B0400000000000000" pitchFamily="50" charset="-128"/>
              </a:rPr>
              <a:t>3,000</a:t>
            </a:r>
            <a:r>
              <a:rPr kumimoji="1" lang="ja-JP" altLang="en-US" sz="3400" b="1" dirty="0">
                <a:latin typeface="BIZ UDPゴシック" panose="020B0400000000000000" pitchFamily="50" charset="-128"/>
                <a:ea typeface="BIZ UDPゴシック" panose="020B0400000000000000" pitchFamily="50" charset="-128"/>
              </a:rPr>
              <a:t>円</a:t>
            </a:r>
          </a:p>
        </p:txBody>
      </p:sp>
      <p:sp>
        <p:nvSpPr>
          <p:cNvPr id="8" name="テキスト ボックス 7">
            <a:extLst>
              <a:ext uri="{FF2B5EF4-FFF2-40B4-BE49-F238E27FC236}">
                <a16:creationId xmlns:a16="http://schemas.microsoft.com/office/drawing/2014/main" id="{39A83BC3-3163-BEC5-EE27-B9E1E5D0E0D6}"/>
              </a:ext>
            </a:extLst>
          </p:cNvPr>
          <p:cNvSpPr txBox="1"/>
          <p:nvPr/>
        </p:nvSpPr>
        <p:spPr>
          <a:xfrm>
            <a:off x="2005407" y="8722808"/>
            <a:ext cx="9731811" cy="615553"/>
          </a:xfrm>
          <a:prstGeom prst="rect">
            <a:avLst/>
          </a:prstGeom>
          <a:noFill/>
        </p:spPr>
        <p:txBody>
          <a:bodyPr wrap="square" rtlCol="0">
            <a:spAutoFit/>
          </a:bodyPr>
          <a:lstStyle/>
          <a:p>
            <a:pPr marL="0" marR="0" lvl="0" indent="0" algn="l" defTabSz="457029" rtl="0" eaLnBrk="1" fontAlgn="auto" latinLnBrk="0" hangingPunct="1">
              <a:lnSpc>
                <a:spcPct val="100000"/>
              </a:lnSpc>
              <a:spcBef>
                <a:spcPts val="0"/>
              </a:spcBef>
              <a:spcAft>
                <a:spcPts val="0"/>
              </a:spcAft>
              <a:buClrTx/>
              <a:buSzTx/>
              <a:buFontTx/>
              <a:buNone/>
              <a:tabLst/>
              <a:defRPr/>
            </a:pPr>
            <a:r>
              <a:rPr kumimoji="1" lang="en-US" altLang="ja-JP" sz="3400" b="1" dirty="0">
                <a:solidFill>
                  <a:prstClr val="black"/>
                </a:solidFill>
                <a:latin typeface="BIZ UDPゴシック" panose="020B0400000000000000" pitchFamily="50" charset="-128"/>
                <a:ea typeface="BIZ UDPゴシック" panose="020B0400000000000000" pitchFamily="50" charset="-128"/>
              </a:rPr>
              <a:t>2</a:t>
            </a:r>
            <a:r>
              <a:rPr kumimoji="1" lang="ja-JP" altLang="en-US"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月</a:t>
            </a:r>
            <a:r>
              <a:rPr kumimoji="1" lang="en-US" altLang="ja-JP"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1</a:t>
            </a:r>
            <a:r>
              <a:rPr kumimoji="1" lang="ja-JP" altLang="en-US"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日</a:t>
            </a:r>
            <a:r>
              <a:rPr kumimoji="1" lang="en-US" altLang="ja-JP"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木）・</a:t>
            </a:r>
            <a:r>
              <a:rPr kumimoji="1" lang="en-US" altLang="ja-JP"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22</a:t>
            </a:r>
            <a:r>
              <a:rPr kumimoji="1" lang="ja-JP" altLang="en-US"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日</a:t>
            </a:r>
            <a:r>
              <a:rPr kumimoji="1" lang="en-US" altLang="ja-JP"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木</a:t>
            </a:r>
            <a:r>
              <a:rPr kumimoji="1" lang="en-US" altLang="ja-JP"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a:t>
            </a:r>
            <a:r>
              <a:rPr kumimoji="1" lang="en-US" altLang="ja-JP"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3</a:t>
            </a:r>
            <a:r>
              <a:rPr kumimoji="1" lang="ja-JP" altLang="en-US"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月</a:t>
            </a:r>
            <a:r>
              <a:rPr kumimoji="1" lang="en-US" altLang="ja-JP"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5</a:t>
            </a:r>
            <a:r>
              <a:rPr kumimoji="1" lang="ja-JP" altLang="en-US"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日（火）</a:t>
            </a:r>
            <a:endParaRPr kumimoji="1" lang="en-US" altLang="ja-JP"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17887217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57891EF8-6E67-47F1-8BB0-A886F9F5F9EA}"/>
              </a:ext>
            </a:extLst>
          </p:cNvPr>
          <p:cNvSpPr txBox="1"/>
          <p:nvPr/>
        </p:nvSpPr>
        <p:spPr>
          <a:xfrm>
            <a:off x="4601936" y="12"/>
            <a:ext cx="2988128" cy="461665"/>
          </a:xfrm>
          <a:prstGeom prst="rect">
            <a:avLst/>
          </a:prstGeom>
          <a:noFill/>
        </p:spPr>
        <p:txBody>
          <a:bodyPr wrap="square" rtlCol="0">
            <a:spAutoFit/>
          </a:bodyPr>
          <a:lstStyle/>
          <a:p>
            <a:pPr algn="ctr"/>
            <a:r>
              <a:rPr kumimoji="1" lang="ja-JP" altLang="en-US" sz="2400" dirty="0">
                <a:latin typeface="BIZ UDPゴシック" panose="020B0400000000000000" pitchFamily="50" charset="-128"/>
                <a:ea typeface="BIZ UDPゴシック" panose="020B0400000000000000" pitchFamily="50" charset="-128"/>
              </a:rPr>
              <a:t>◆ご利用上の注意◆</a:t>
            </a:r>
          </a:p>
        </p:txBody>
      </p:sp>
      <p:sp>
        <p:nvSpPr>
          <p:cNvPr id="10" name="テキスト ボックス 9">
            <a:extLst>
              <a:ext uri="{FF2B5EF4-FFF2-40B4-BE49-F238E27FC236}">
                <a16:creationId xmlns:a16="http://schemas.microsoft.com/office/drawing/2014/main" id="{BFBC4D52-B250-4BB0-9057-7C1FA1ADAC62}"/>
              </a:ext>
            </a:extLst>
          </p:cNvPr>
          <p:cNvSpPr txBox="1"/>
          <p:nvPr/>
        </p:nvSpPr>
        <p:spPr>
          <a:xfrm>
            <a:off x="3156" y="609596"/>
            <a:ext cx="12185688" cy="3851439"/>
          </a:xfrm>
          <a:prstGeom prst="rect">
            <a:avLst/>
          </a:prstGeom>
          <a:noFill/>
        </p:spPr>
        <p:txBody>
          <a:bodyPr wrap="square" rtlCol="0">
            <a:spAutoFit/>
          </a:bodyPr>
          <a:lstStyle/>
          <a:p>
            <a:pPr>
              <a:lnSpc>
                <a:spcPts val="2700"/>
              </a:lnSpc>
            </a:pPr>
            <a:r>
              <a:rPr kumimoji="1" lang="ja-JP" altLang="en-US" sz="2000" dirty="0">
                <a:latin typeface="BIZ UDPゴシック" panose="020B0400000000000000" pitchFamily="50" charset="-128"/>
                <a:ea typeface="BIZ UDPゴシック" panose="020B0400000000000000" pitchFamily="50" charset="-128"/>
              </a:rPr>
              <a:t>♫ </a:t>
            </a:r>
            <a:r>
              <a:rPr kumimoji="1" lang="ja-JP" altLang="en-US" dirty="0">
                <a:latin typeface="BIZ UDPゴシック" panose="020B0400000000000000" pitchFamily="50" charset="-128"/>
                <a:ea typeface="BIZ UDPゴシック" panose="020B0400000000000000" pitchFamily="50" charset="-128"/>
              </a:rPr>
              <a:t>利用時間には準備・片づけ時間を含みます。終了５分前の時点でスタッフよりお知らせいたします。</a:t>
            </a:r>
            <a:endParaRPr kumimoji="1" lang="en-US" altLang="ja-JP" dirty="0">
              <a:latin typeface="BIZ UDPゴシック" panose="020B0400000000000000" pitchFamily="50" charset="-128"/>
              <a:ea typeface="BIZ UDPゴシック" panose="020B0400000000000000" pitchFamily="50" charset="-128"/>
            </a:endParaRPr>
          </a:p>
          <a:p>
            <a:pPr>
              <a:lnSpc>
                <a:spcPts val="2700"/>
              </a:lnSpc>
            </a:pPr>
            <a:r>
              <a:rPr kumimoji="1" lang="ja-JP" altLang="en-US" sz="2000" b="1" dirty="0">
                <a:latin typeface="BIZ UDPゴシック" panose="020B0400000000000000" pitchFamily="50" charset="-128"/>
                <a:ea typeface="BIZ UDPゴシック" panose="020B0400000000000000" pitchFamily="50" charset="-128"/>
              </a:rPr>
              <a:t>♫ </a:t>
            </a:r>
            <a:r>
              <a:rPr kumimoji="1" lang="ja-JP" altLang="en-US" b="1" dirty="0">
                <a:latin typeface="BIZ UDPゴシック" panose="020B0400000000000000" pitchFamily="50" charset="-128"/>
                <a:ea typeface="BIZ UDPゴシック" panose="020B0400000000000000" pitchFamily="50" charset="-128"/>
              </a:rPr>
              <a:t>１日１組、最長２枠（２時間）までお申込みが可能です。</a:t>
            </a:r>
            <a:endParaRPr kumimoji="1" lang="en-US" altLang="ja-JP" b="1" dirty="0">
              <a:latin typeface="BIZ UDPゴシック" panose="020B0400000000000000" pitchFamily="50" charset="-128"/>
              <a:ea typeface="BIZ UDPゴシック" panose="020B0400000000000000" pitchFamily="50" charset="-128"/>
            </a:endParaRPr>
          </a:p>
          <a:p>
            <a:pPr>
              <a:lnSpc>
                <a:spcPts val="2700"/>
              </a:lnSpc>
            </a:pPr>
            <a:r>
              <a:rPr kumimoji="1" lang="ja-JP" altLang="en-US" sz="2000" dirty="0">
                <a:latin typeface="BIZ UDPゴシック" panose="020B0400000000000000" pitchFamily="50" charset="-128"/>
                <a:ea typeface="BIZ UDPゴシック" panose="020B0400000000000000" pitchFamily="50" charset="-128"/>
              </a:rPr>
              <a:t>♫ </a:t>
            </a:r>
            <a:r>
              <a:rPr kumimoji="1" lang="ja-JP" altLang="en-US" dirty="0">
                <a:latin typeface="BIZ UDPゴシック" panose="020B0400000000000000" pitchFamily="50" charset="-128"/>
                <a:ea typeface="BIZ UDPゴシック" panose="020B0400000000000000" pitchFamily="50" charset="-128"/>
              </a:rPr>
              <a:t>参加者が小学生の場合は保護者の同伴をお願い致します。高校生以下は保護者の同意が必要です。</a:t>
            </a:r>
            <a:endParaRPr kumimoji="1" lang="en-US" altLang="ja-JP" dirty="0">
              <a:latin typeface="BIZ UDPゴシック" panose="020B0400000000000000" pitchFamily="50" charset="-128"/>
              <a:ea typeface="BIZ UDPゴシック" panose="020B0400000000000000" pitchFamily="50" charset="-128"/>
            </a:endParaRPr>
          </a:p>
          <a:p>
            <a:pPr>
              <a:lnSpc>
                <a:spcPts val="2700"/>
              </a:lnSpc>
            </a:pPr>
            <a:r>
              <a:rPr kumimoji="1" lang="ja-JP" altLang="en-US" sz="2200" dirty="0">
                <a:latin typeface="BIZ UDPゴシック" panose="020B0400000000000000" pitchFamily="50" charset="-128"/>
                <a:ea typeface="BIZ UDPゴシック" panose="020B0400000000000000" pitchFamily="50" charset="-128"/>
              </a:rPr>
              <a:t>♫ </a:t>
            </a:r>
            <a:r>
              <a:rPr kumimoji="1" lang="ja-JP" altLang="en-US" sz="2200" b="1" u="sng" dirty="0">
                <a:latin typeface="BIZ UDPゴシック" panose="020B0400000000000000" pitchFamily="50" charset="-128"/>
                <a:ea typeface="BIZ UDPゴシック" panose="020B0400000000000000" pitchFamily="50" charset="-128"/>
              </a:rPr>
              <a:t>客席はご利用いただけません。</a:t>
            </a:r>
            <a:r>
              <a:rPr kumimoji="1" lang="ja-JP" altLang="en-US" sz="2200" b="1" dirty="0">
                <a:latin typeface="BIZ UDPゴシック" panose="020B0400000000000000" pitchFamily="50" charset="-128"/>
                <a:ea typeface="BIZ UDPゴシック" panose="020B0400000000000000" pitchFamily="50" charset="-128"/>
              </a:rPr>
              <a:t> </a:t>
            </a:r>
            <a:r>
              <a:rPr kumimoji="1" lang="ja-JP" altLang="en-US" dirty="0">
                <a:latin typeface="BIZ UDPゴシック" panose="020B0400000000000000" pitchFamily="50" charset="-128"/>
                <a:ea typeface="BIZ UDPゴシック" panose="020B0400000000000000" pitchFamily="50" charset="-128"/>
              </a:rPr>
              <a:t>関係者以外はホールにご入場いただけません。</a:t>
            </a:r>
            <a:endParaRPr kumimoji="1" lang="en-US" altLang="ja-JP" dirty="0">
              <a:latin typeface="BIZ UDPゴシック" panose="020B0400000000000000" pitchFamily="50" charset="-128"/>
              <a:ea typeface="BIZ UDPゴシック" panose="020B0400000000000000" pitchFamily="50" charset="-128"/>
            </a:endParaRPr>
          </a:p>
          <a:p>
            <a:pPr>
              <a:lnSpc>
                <a:spcPts val="2700"/>
              </a:lnSpc>
            </a:pPr>
            <a:r>
              <a:rPr kumimoji="1" lang="ja-JP" altLang="en-US" sz="2000" dirty="0">
                <a:latin typeface="BIZ UDPゴシック" panose="020B0400000000000000" pitchFamily="50" charset="-128"/>
                <a:ea typeface="BIZ UDPゴシック" panose="020B0400000000000000" pitchFamily="50" charset="-128"/>
              </a:rPr>
              <a:t>♫ </a:t>
            </a:r>
            <a:r>
              <a:rPr kumimoji="1" lang="ja-JP" altLang="en-US" dirty="0">
                <a:latin typeface="BIZ UDPゴシック" panose="020B0400000000000000" pitchFamily="50" charset="-128"/>
                <a:ea typeface="BIZ UDPゴシック" panose="020B0400000000000000" pitchFamily="50" charset="-128"/>
              </a:rPr>
              <a:t>営利目的での利用はお断りしております。入場料・レッスン代等の徴収や、集客を伴う催しでの利用はできません。</a:t>
            </a:r>
            <a:endParaRPr kumimoji="1" lang="en-US" altLang="ja-JP" dirty="0">
              <a:latin typeface="BIZ UDPゴシック" panose="020B0400000000000000" pitchFamily="50" charset="-128"/>
              <a:ea typeface="BIZ UDPゴシック" panose="020B0400000000000000" pitchFamily="50" charset="-128"/>
            </a:endParaRPr>
          </a:p>
          <a:p>
            <a:pPr>
              <a:lnSpc>
                <a:spcPts val="2700"/>
              </a:lnSpc>
            </a:pPr>
            <a:r>
              <a:rPr kumimoji="1" lang="ja-JP" altLang="en-US" sz="2000" dirty="0">
                <a:latin typeface="BIZ UDPゴシック" panose="020B0400000000000000" pitchFamily="50" charset="-128"/>
                <a:ea typeface="BIZ UDPゴシック" panose="020B0400000000000000" pitchFamily="50" charset="-128"/>
              </a:rPr>
              <a:t>♫ </a:t>
            </a:r>
            <a:r>
              <a:rPr kumimoji="1" lang="ja-JP" altLang="en-US" dirty="0">
                <a:latin typeface="BIZ UDPゴシック" panose="020B0400000000000000" pitchFamily="50" charset="-128"/>
                <a:ea typeface="BIZ UDPゴシック" panose="020B0400000000000000" pitchFamily="50" charset="-128"/>
              </a:rPr>
              <a:t>お支払い後の返金はいたしかねます。ご了承ください。</a:t>
            </a:r>
            <a:endParaRPr kumimoji="1" lang="en-US" altLang="ja-JP" dirty="0">
              <a:latin typeface="BIZ UDPゴシック" panose="020B0400000000000000" pitchFamily="50" charset="-128"/>
              <a:ea typeface="BIZ UDPゴシック" panose="020B0400000000000000" pitchFamily="50" charset="-128"/>
            </a:endParaRPr>
          </a:p>
          <a:p>
            <a:pPr>
              <a:lnSpc>
                <a:spcPts val="2700"/>
              </a:lnSpc>
            </a:pPr>
            <a:r>
              <a:rPr kumimoji="1" lang="ja-JP" altLang="en-US" sz="2000" dirty="0">
                <a:latin typeface="BIZ UDPゴシック" panose="020B0400000000000000" pitchFamily="50" charset="-128"/>
                <a:ea typeface="BIZ UDPゴシック" panose="020B0400000000000000" pitchFamily="50" charset="-128"/>
              </a:rPr>
              <a:t>♫ </a:t>
            </a:r>
            <a:r>
              <a:rPr kumimoji="1" lang="ja-JP" altLang="en-US" dirty="0">
                <a:latin typeface="BIZ UDPゴシック" panose="020B0400000000000000" pitchFamily="50" charset="-128"/>
                <a:ea typeface="BIZ UDPゴシック" panose="020B0400000000000000" pitchFamily="50" charset="-128"/>
              </a:rPr>
              <a:t>本企画のためのピアノ調律は行いません。また、特殊奏法はご遠慮ください。</a:t>
            </a:r>
            <a:endParaRPr kumimoji="1" lang="en-US" altLang="ja-JP" dirty="0">
              <a:latin typeface="BIZ UDPゴシック" panose="020B0400000000000000" pitchFamily="50" charset="-128"/>
              <a:ea typeface="BIZ UDPゴシック" panose="020B0400000000000000" pitchFamily="50" charset="-128"/>
            </a:endParaRPr>
          </a:p>
          <a:p>
            <a:pPr>
              <a:lnSpc>
                <a:spcPts val="2700"/>
              </a:lnSpc>
            </a:pPr>
            <a:r>
              <a:rPr kumimoji="1" lang="ja-JP" altLang="en-US" sz="2000" dirty="0">
                <a:latin typeface="BIZ UDPゴシック" panose="020B0400000000000000" pitchFamily="50" charset="-128"/>
                <a:ea typeface="BIZ UDPゴシック" panose="020B0400000000000000" pitchFamily="50" charset="-128"/>
              </a:rPr>
              <a:t>♫ </a:t>
            </a:r>
            <a:r>
              <a:rPr kumimoji="1" lang="ja-JP" altLang="en-US" dirty="0">
                <a:latin typeface="BIZ UDPゴシック" panose="020B0400000000000000" pitchFamily="50" charset="-128"/>
                <a:ea typeface="BIZ UDPゴシック" panose="020B0400000000000000" pitchFamily="50" charset="-128"/>
              </a:rPr>
              <a:t>携行できるサイズにかぎり、ピアノ以外の楽器の持ち込みも可能です。ただし、電源を必要とする機器やその他の附帯設　　</a:t>
            </a:r>
            <a:endParaRPr kumimoji="1" lang="en-US" altLang="ja-JP" dirty="0">
              <a:latin typeface="BIZ UDPゴシック" panose="020B0400000000000000" pitchFamily="50" charset="-128"/>
              <a:ea typeface="BIZ UDPゴシック" panose="020B0400000000000000" pitchFamily="50" charset="-128"/>
            </a:endParaRPr>
          </a:p>
          <a:p>
            <a:pPr>
              <a:lnSpc>
                <a:spcPts val="2700"/>
              </a:lnSpc>
            </a:pPr>
            <a:r>
              <a:rPr kumimoji="1" lang="ja-JP" altLang="en-US" dirty="0">
                <a:latin typeface="BIZ UDPゴシック" panose="020B0400000000000000" pitchFamily="50" charset="-128"/>
                <a:ea typeface="BIZ UDPゴシック" panose="020B0400000000000000" pitchFamily="50" charset="-128"/>
              </a:rPr>
              <a:t>　 備は使用できません。</a:t>
            </a:r>
            <a:endParaRPr kumimoji="1" lang="en-US" altLang="ja-JP" dirty="0">
              <a:latin typeface="BIZ UDPゴシック" panose="020B0400000000000000" pitchFamily="50" charset="-128"/>
              <a:ea typeface="BIZ UDPゴシック" panose="020B0400000000000000" pitchFamily="50" charset="-128"/>
            </a:endParaRPr>
          </a:p>
          <a:p>
            <a:pPr>
              <a:lnSpc>
                <a:spcPts val="2700"/>
              </a:lnSpc>
            </a:pPr>
            <a:r>
              <a:rPr kumimoji="1" lang="ja-JP" altLang="en-US" sz="2000" dirty="0">
                <a:latin typeface="BIZ UDPゴシック" panose="020B0400000000000000" pitchFamily="50" charset="-128"/>
                <a:ea typeface="BIZ UDPゴシック" panose="020B0400000000000000" pitchFamily="50" charset="-128"/>
              </a:rPr>
              <a:t>♫ </a:t>
            </a:r>
            <a:r>
              <a:rPr kumimoji="1" lang="ja-JP" altLang="en-US" dirty="0">
                <a:latin typeface="BIZ UDPゴシック" panose="020B0400000000000000" pitchFamily="50" charset="-128"/>
                <a:ea typeface="BIZ UDPゴシック" panose="020B0400000000000000" pitchFamily="50" charset="-128"/>
              </a:rPr>
              <a:t>搬入口・楽屋・楽屋口・客席・ホワイエは使用できません。</a:t>
            </a:r>
            <a:endParaRPr kumimoji="1" lang="en-US" altLang="ja-JP" dirty="0">
              <a:latin typeface="BIZ UDPゴシック" panose="020B0400000000000000" pitchFamily="50" charset="-128"/>
              <a:ea typeface="BIZ UDPゴシック" panose="020B0400000000000000" pitchFamily="50" charset="-128"/>
            </a:endParaRPr>
          </a:p>
          <a:p>
            <a:pPr>
              <a:lnSpc>
                <a:spcPts val="2700"/>
              </a:lnSpc>
            </a:pPr>
            <a:r>
              <a:rPr kumimoji="1" lang="ja-JP" altLang="en-US" sz="2000" dirty="0">
                <a:latin typeface="BIZ UDPゴシック" panose="020B0400000000000000" pitchFamily="50" charset="-128"/>
                <a:ea typeface="BIZ UDPゴシック" panose="020B0400000000000000" pitchFamily="50" charset="-128"/>
              </a:rPr>
              <a:t>♫ </a:t>
            </a:r>
            <a:r>
              <a:rPr kumimoji="1" lang="ja-JP" altLang="en-US" dirty="0">
                <a:latin typeface="BIZ UDPゴシック" panose="020B0400000000000000" pitchFamily="50" charset="-128"/>
                <a:ea typeface="BIZ UDPゴシック" panose="020B0400000000000000" pitchFamily="50" charset="-128"/>
              </a:rPr>
              <a:t>舞台・舞台袖での飲食はご遠慮ください。</a:t>
            </a:r>
          </a:p>
        </p:txBody>
      </p:sp>
      <p:graphicFrame>
        <p:nvGraphicFramePr>
          <p:cNvPr id="34" name="表 34">
            <a:extLst>
              <a:ext uri="{FF2B5EF4-FFF2-40B4-BE49-F238E27FC236}">
                <a16:creationId xmlns:a16="http://schemas.microsoft.com/office/drawing/2014/main" id="{79A760D1-4646-4929-8AE5-6D19F9A4E3C3}"/>
              </a:ext>
            </a:extLst>
          </p:cNvPr>
          <p:cNvGraphicFramePr>
            <a:graphicFrameLocks noGrp="1"/>
          </p:cNvGraphicFramePr>
          <p:nvPr>
            <p:extLst>
              <p:ext uri="{D42A27DB-BD31-4B8C-83A1-F6EECF244321}">
                <p14:modId xmlns:p14="http://schemas.microsoft.com/office/powerpoint/2010/main" val="2021819664"/>
              </p:ext>
            </p:extLst>
          </p:nvPr>
        </p:nvGraphicFramePr>
        <p:xfrm>
          <a:off x="0" y="4635956"/>
          <a:ext cx="12185686" cy="7225118"/>
        </p:xfrm>
        <a:graphic>
          <a:graphicData uri="http://schemas.openxmlformats.org/drawingml/2006/table">
            <a:tbl>
              <a:tblPr firstRow="1" bandRow="1">
                <a:tableStyleId>{5940675A-B579-460E-94D1-54222C63F5DA}</a:tableStyleId>
              </a:tblPr>
              <a:tblGrid>
                <a:gridCol w="1522272">
                  <a:extLst>
                    <a:ext uri="{9D8B030D-6E8A-4147-A177-3AD203B41FA5}">
                      <a16:colId xmlns:a16="http://schemas.microsoft.com/office/drawing/2014/main" val="2557640438"/>
                    </a:ext>
                  </a:extLst>
                </a:gridCol>
                <a:gridCol w="210239">
                  <a:extLst>
                    <a:ext uri="{9D8B030D-6E8A-4147-A177-3AD203B41FA5}">
                      <a16:colId xmlns:a16="http://schemas.microsoft.com/office/drawing/2014/main" val="2302008857"/>
                    </a:ext>
                  </a:extLst>
                </a:gridCol>
                <a:gridCol w="1794458">
                  <a:extLst>
                    <a:ext uri="{9D8B030D-6E8A-4147-A177-3AD203B41FA5}">
                      <a16:colId xmlns:a16="http://schemas.microsoft.com/office/drawing/2014/main" val="969543620"/>
                    </a:ext>
                  </a:extLst>
                </a:gridCol>
                <a:gridCol w="3778049">
                  <a:extLst>
                    <a:ext uri="{9D8B030D-6E8A-4147-A177-3AD203B41FA5}">
                      <a16:colId xmlns:a16="http://schemas.microsoft.com/office/drawing/2014/main" val="222478993"/>
                    </a:ext>
                  </a:extLst>
                </a:gridCol>
                <a:gridCol w="550623">
                  <a:extLst>
                    <a:ext uri="{9D8B030D-6E8A-4147-A177-3AD203B41FA5}">
                      <a16:colId xmlns:a16="http://schemas.microsoft.com/office/drawing/2014/main" val="2202025860"/>
                    </a:ext>
                  </a:extLst>
                </a:gridCol>
                <a:gridCol w="1234501">
                  <a:extLst>
                    <a:ext uri="{9D8B030D-6E8A-4147-A177-3AD203B41FA5}">
                      <a16:colId xmlns:a16="http://schemas.microsoft.com/office/drawing/2014/main" val="2472534998"/>
                    </a:ext>
                  </a:extLst>
                </a:gridCol>
                <a:gridCol w="127367">
                  <a:extLst>
                    <a:ext uri="{9D8B030D-6E8A-4147-A177-3AD203B41FA5}">
                      <a16:colId xmlns:a16="http://schemas.microsoft.com/office/drawing/2014/main" val="601837436"/>
                    </a:ext>
                  </a:extLst>
                </a:gridCol>
                <a:gridCol w="318377">
                  <a:extLst>
                    <a:ext uri="{9D8B030D-6E8A-4147-A177-3AD203B41FA5}">
                      <a16:colId xmlns:a16="http://schemas.microsoft.com/office/drawing/2014/main" val="2856371525"/>
                    </a:ext>
                  </a:extLst>
                </a:gridCol>
                <a:gridCol w="2649800">
                  <a:extLst>
                    <a:ext uri="{9D8B030D-6E8A-4147-A177-3AD203B41FA5}">
                      <a16:colId xmlns:a16="http://schemas.microsoft.com/office/drawing/2014/main" val="1758365565"/>
                    </a:ext>
                  </a:extLst>
                </a:gridCol>
              </a:tblGrid>
              <a:tr h="764674">
                <a:tc gridSpan="9">
                  <a:txBody>
                    <a:bodyPr/>
                    <a:lstStyle/>
                    <a:p>
                      <a:r>
                        <a:rPr kumimoji="1" lang="ja-JP" altLang="en-US" sz="2200" dirty="0">
                          <a:solidFill>
                            <a:schemeClr val="bg1"/>
                          </a:solidFill>
                          <a:latin typeface="BIZ UDPゴシック" panose="020B0400000000000000" pitchFamily="50" charset="-128"/>
                          <a:ea typeface="BIZ UDPゴシック" panose="020B0400000000000000" pitchFamily="50" charset="-128"/>
                        </a:rPr>
                        <a:t> 大ホールひとりじめ</a:t>
                      </a:r>
                      <a:r>
                        <a:rPr kumimoji="1" lang="en-US" altLang="ja-JP" sz="2200" dirty="0">
                          <a:solidFill>
                            <a:schemeClr val="bg1"/>
                          </a:solidFill>
                          <a:latin typeface="BIZ UDPゴシック" panose="020B0400000000000000" pitchFamily="50" charset="-128"/>
                          <a:ea typeface="BIZ UDPゴシック" panose="020B0400000000000000" pitchFamily="50" charset="-128"/>
                        </a:rPr>
                        <a:t>2023【</a:t>
                      </a:r>
                      <a:r>
                        <a:rPr kumimoji="1" lang="ja-JP" altLang="en-US" sz="2200" dirty="0">
                          <a:solidFill>
                            <a:schemeClr val="bg1"/>
                          </a:solidFill>
                          <a:latin typeface="BIZ UDPゴシック" panose="020B0400000000000000" pitchFamily="50" charset="-128"/>
                          <a:ea typeface="BIZ UDPゴシック" panose="020B0400000000000000" pitchFamily="50" charset="-128"/>
                        </a:rPr>
                        <a:t>冬</a:t>
                      </a:r>
                      <a:r>
                        <a:rPr kumimoji="1" lang="en-US" altLang="ja-JP" sz="2200" dirty="0">
                          <a:solidFill>
                            <a:schemeClr val="bg1"/>
                          </a:solidFill>
                          <a:latin typeface="BIZ UDPゴシック" panose="020B0400000000000000" pitchFamily="50" charset="-128"/>
                          <a:ea typeface="BIZ UDPゴシック" panose="020B0400000000000000" pitchFamily="50" charset="-128"/>
                        </a:rPr>
                        <a:t>】 </a:t>
                      </a:r>
                      <a:r>
                        <a:rPr kumimoji="1" lang="ja-JP" altLang="en-US" sz="2200" dirty="0">
                          <a:solidFill>
                            <a:schemeClr val="bg1"/>
                          </a:solidFill>
                          <a:latin typeface="BIZ UDPゴシック" panose="020B0400000000000000" pitchFamily="50" charset="-128"/>
                          <a:ea typeface="BIZ UDPゴシック" panose="020B0400000000000000" pitchFamily="50" charset="-128"/>
                        </a:rPr>
                        <a:t>参加申込書</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sz="1000" dirty="0"/>
                    </a:p>
                  </a:txBody>
                  <a:tcPr anchor="ctr"/>
                </a:tc>
                <a:extLst>
                  <a:ext uri="{0D108BD9-81ED-4DB2-BD59-A6C34878D82A}">
                    <a16:rowId xmlns:a16="http://schemas.microsoft.com/office/drawing/2014/main" val="1410011327"/>
                  </a:ext>
                </a:extLst>
              </a:tr>
              <a:tr h="348343">
                <a:tc rowSpan="2">
                  <a:txBody>
                    <a:bodyPr/>
                    <a:lstStyle/>
                    <a:p>
                      <a:pPr algn="ctr"/>
                      <a:r>
                        <a:rPr kumimoji="1" lang="en-US" altLang="ja-JP" sz="1800" dirty="0">
                          <a:latin typeface="BIZ UDPゴシック" panose="020B0400000000000000" pitchFamily="50" charset="-128"/>
                          <a:ea typeface="BIZ UDPゴシック" panose="020B0400000000000000" pitchFamily="50" charset="-128"/>
                        </a:rPr>
                        <a:t>※</a:t>
                      </a:r>
                      <a:r>
                        <a:rPr kumimoji="1" lang="ja-JP" altLang="en-US" sz="1800" dirty="0">
                          <a:latin typeface="BIZ UDPゴシック" panose="020B0400000000000000" pitchFamily="50" charset="-128"/>
                          <a:ea typeface="BIZ UDPゴシック" panose="020B0400000000000000" pitchFamily="50" charset="-128"/>
                        </a:rPr>
                        <a:t>氏　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gridSpan="3">
                  <a:txBody>
                    <a:bodyPr/>
                    <a:lstStyle/>
                    <a:p>
                      <a:r>
                        <a:rPr kumimoji="1" lang="ja-JP" altLang="en-US" sz="1800" dirty="0">
                          <a:latin typeface="BIZ UDPゴシック" panose="020B0400000000000000" pitchFamily="50" charset="-128"/>
                          <a:ea typeface="BIZ UDPゴシック" panose="020B0400000000000000" pitchFamily="50" charset="-128"/>
                        </a:rPr>
                        <a:t>ふりがな</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r>
                        <a:rPr kumimoji="1" lang="ja-JP" altLang="en-US" dirty="0"/>
                        <a:t>ふりがな</a:t>
                      </a:r>
                    </a:p>
                  </a:txBody>
                  <a:tcPr/>
                </a:tc>
                <a:tc gridSpan="2">
                  <a:txBody>
                    <a:bodyPr/>
                    <a:lstStyle/>
                    <a:p>
                      <a:pPr algn="ctr"/>
                      <a:r>
                        <a:rPr kumimoji="1" lang="en-US" altLang="ja-JP" sz="1800" dirty="0">
                          <a:latin typeface="BIZ UDPゴシック" panose="020B0400000000000000" pitchFamily="50" charset="-128"/>
                          <a:ea typeface="BIZ UDPゴシック" panose="020B0400000000000000" pitchFamily="50" charset="-128"/>
                        </a:rPr>
                        <a:t>※</a:t>
                      </a:r>
                      <a:r>
                        <a:rPr kumimoji="1" lang="ja-JP" altLang="en-US" sz="1800" dirty="0">
                          <a:latin typeface="BIZ UDPゴシック" panose="020B0400000000000000" pitchFamily="50" charset="-128"/>
                          <a:ea typeface="BIZ UDPゴシック" panose="020B0400000000000000" pitchFamily="50" charset="-128"/>
                        </a:rPr>
                        <a:t>年齢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endParaRPr kumimoji="1" lang="ja-JP" altLang="en-US" dirty="0"/>
                    </a:p>
                  </a:txBody>
                  <a:tcPr anchor="ctr"/>
                </a:tc>
                <a:tc gridSpan="3">
                  <a:txBody>
                    <a:bodyPr/>
                    <a:lstStyle/>
                    <a:p>
                      <a:pPr algn="ctr"/>
                      <a:r>
                        <a:rPr kumimoji="1" lang="en-US" altLang="ja-JP" sz="1800" dirty="0">
                          <a:latin typeface="BIZ UDPゴシック" panose="020B0400000000000000" pitchFamily="50" charset="-128"/>
                          <a:ea typeface="BIZ UDPゴシック" panose="020B0400000000000000" pitchFamily="50" charset="-128"/>
                        </a:rPr>
                        <a:t>※</a:t>
                      </a:r>
                      <a:r>
                        <a:rPr kumimoji="1" lang="ja-JP" altLang="en-US" sz="1800" dirty="0">
                          <a:latin typeface="BIZ UDPゴシック" panose="020B0400000000000000" pitchFamily="50" charset="-128"/>
                          <a:ea typeface="BIZ UDPゴシック" panose="020B0400000000000000" pitchFamily="50" charset="-128"/>
                        </a:rPr>
                        <a:t>利用人数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r>
                        <a:rPr kumimoji="1" lang="en-US" altLang="ja-JP" dirty="0"/>
                        <a:t>※</a:t>
                      </a:r>
                      <a:r>
                        <a:rPr kumimoji="1" lang="ja-JP" altLang="en-US" dirty="0"/>
                        <a:t>利用人数</a:t>
                      </a:r>
                    </a:p>
                  </a:txBody>
                  <a:tcPr anchor="ctr"/>
                </a:tc>
                <a:tc hMerge="1">
                  <a:txBody>
                    <a:bodyPr/>
                    <a:lstStyle/>
                    <a:p>
                      <a:endParaRPr kumimoji="1" lang="ja-JP" altLang="en-US" dirty="0"/>
                    </a:p>
                  </a:txBody>
                  <a:tcPr anchor="ctr"/>
                </a:tc>
                <a:extLst>
                  <a:ext uri="{0D108BD9-81ED-4DB2-BD59-A6C34878D82A}">
                    <a16:rowId xmlns:a16="http://schemas.microsoft.com/office/drawing/2014/main" val="183698379"/>
                  </a:ext>
                </a:extLst>
              </a:tr>
              <a:tr h="699243">
                <a:tc vMerge="1">
                  <a:txBody>
                    <a:bodyPr/>
                    <a:lstStyle/>
                    <a:p>
                      <a:endParaRPr kumimoji="1" lang="ja-JP" altLang="en-US" dirty="0"/>
                    </a:p>
                  </a:txBody>
                  <a:tcPr/>
                </a:tc>
                <a:tc gridSpan="3">
                  <a:txBody>
                    <a:bodyPr/>
                    <a:lstStyle/>
                    <a:p>
                      <a:endParaRPr kumimoji="1" lang="ja-JP" altLang="en-US" dirty="0">
                        <a:latin typeface="BIZ UDPゴシック" panose="020B0400000000000000" pitchFamily="50" charset="-128"/>
                        <a:ea typeface="BIZ UDP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dirty="0"/>
                    </a:p>
                  </a:txBody>
                  <a:tcPr/>
                </a:tc>
                <a:tc gridSpan="2">
                  <a:txBody>
                    <a:bodyPr/>
                    <a:lstStyle/>
                    <a:p>
                      <a:pPr algn="l"/>
                      <a:r>
                        <a:rPr kumimoji="1" lang="ja-JP" altLang="en-US" sz="1800" dirty="0">
                          <a:latin typeface="BIZ UDPゴシック" panose="020B0400000000000000" pitchFamily="50" charset="-128"/>
                          <a:ea typeface="BIZ UDPゴシック" panose="020B0400000000000000" pitchFamily="50" charset="-128"/>
                        </a:rPr>
                        <a:t>　　　　　　　　歳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r"/>
                      <a:endParaRPr kumimoji="1" lang="ja-JP" altLang="en-US" dirty="0"/>
                    </a:p>
                  </a:txBody>
                  <a:tcPr/>
                </a:tc>
                <a:tc gridSpan="3">
                  <a:txBody>
                    <a:bodyPr/>
                    <a:lstStyle/>
                    <a:p>
                      <a:pPr algn="l"/>
                      <a:r>
                        <a:rPr kumimoji="1" lang="ja-JP" altLang="en-US" sz="1800" dirty="0">
                          <a:latin typeface="BIZ UDPゴシック" panose="020B0400000000000000" pitchFamily="50" charset="-128"/>
                          <a:ea typeface="BIZ UDPゴシック" panose="020B0400000000000000" pitchFamily="50" charset="-128"/>
                        </a:rPr>
                        <a:t>　　　　　　　　　　　　　　　　　人</a:t>
                      </a:r>
                      <a:endParaRPr kumimoji="1" lang="en-US" altLang="ja-JP" sz="1800" dirty="0">
                        <a:latin typeface="BIZ UDPゴシック" panose="020B0400000000000000" pitchFamily="50" charset="-128"/>
                        <a:ea typeface="BIZ UDPゴシック" panose="020B0400000000000000" pitchFamily="50" charset="-128"/>
                      </a:endParaRPr>
                    </a:p>
                    <a:p>
                      <a:r>
                        <a:rPr kumimoji="1" lang="ja-JP" altLang="en-US" sz="1600" dirty="0">
                          <a:latin typeface="BIZ UDPゴシック" panose="020B0400000000000000" pitchFamily="50" charset="-128"/>
                          <a:ea typeface="BIZ UDPゴシック" panose="020B0400000000000000" pitchFamily="50" charset="-128"/>
                        </a:rPr>
                        <a:t>　　</a:t>
                      </a:r>
                      <a:r>
                        <a:rPr kumimoji="1" lang="ja-JP" altLang="en-US" sz="1400" dirty="0">
                          <a:latin typeface="BIZ UDPゴシック" panose="020B0400000000000000" pitchFamily="50" charset="-128"/>
                          <a:ea typeface="BIZ UDPゴシック" panose="020B0400000000000000" pitchFamily="50" charset="-128"/>
                        </a:rPr>
                        <a:t>（小学生保護者同伴　　　名　含む）</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r>
                        <a:rPr kumimoji="1" lang="ja-JP" altLang="en-US" dirty="0"/>
                        <a:t>人</a:t>
                      </a:r>
                      <a:endParaRPr kumimoji="1" lang="en-US" altLang="ja-JP" dirty="0"/>
                    </a:p>
                    <a:p>
                      <a:r>
                        <a:rPr kumimoji="1" lang="ja-JP" altLang="en-US" dirty="0"/>
                        <a:t>（小学生保護者同伴　　名）</a:t>
                      </a:r>
                    </a:p>
                  </a:txBody>
                  <a:tcPr/>
                </a:tc>
                <a:tc hMerge="1">
                  <a:txBody>
                    <a:bodyPr/>
                    <a:lstStyle/>
                    <a:p>
                      <a:endParaRPr kumimoji="1" lang="ja-JP" altLang="en-US" sz="1600" dirty="0"/>
                    </a:p>
                  </a:txBody>
                  <a:tcPr/>
                </a:tc>
                <a:extLst>
                  <a:ext uri="{0D108BD9-81ED-4DB2-BD59-A6C34878D82A}">
                    <a16:rowId xmlns:a16="http://schemas.microsoft.com/office/drawing/2014/main" val="696004661"/>
                  </a:ext>
                </a:extLst>
              </a:tr>
              <a:tr h="236716">
                <a:tc rowSpan="4">
                  <a:txBody>
                    <a:bodyPr/>
                    <a:lstStyle/>
                    <a:p>
                      <a:pPr algn="ctr"/>
                      <a:r>
                        <a:rPr kumimoji="1" lang="ja-JP" altLang="en-US" sz="1800" dirty="0">
                          <a:latin typeface="BIZ UDPゴシック" panose="020B0400000000000000" pitchFamily="50" charset="-128"/>
                          <a:ea typeface="BIZ UDPゴシック" panose="020B0400000000000000" pitchFamily="50" charset="-128"/>
                        </a:rPr>
                        <a:t>連絡先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gridSpan="2">
                  <a:txBody>
                    <a:bodyPr/>
                    <a:lstStyle/>
                    <a:p>
                      <a:pPr algn="ctr"/>
                      <a:r>
                        <a:rPr kumimoji="1" lang="en-US" altLang="ja-JP" sz="1800" dirty="0">
                          <a:latin typeface="BIZ UDPゴシック" panose="020B0400000000000000" pitchFamily="50" charset="-128"/>
                          <a:ea typeface="BIZ UDPゴシック" panose="020B0400000000000000" pitchFamily="50" charset="-128"/>
                        </a:rPr>
                        <a:t>※</a:t>
                      </a:r>
                      <a:r>
                        <a:rPr kumimoji="1" lang="ja-JP" altLang="en-US" sz="1800" dirty="0">
                          <a:latin typeface="BIZ UDPゴシック" panose="020B0400000000000000" pitchFamily="50" charset="-128"/>
                          <a:ea typeface="BIZ UDPゴシック" panose="020B0400000000000000" pitchFamily="50" charset="-128"/>
                        </a:rPr>
                        <a:t>住所</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endParaRPr kumimoji="1" lang="ja-JP" altLang="en-US"/>
                    </a:p>
                  </a:txBody>
                  <a:tcPr/>
                </a:tc>
                <a:tc gridSpan="6">
                  <a:txBody>
                    <a:bodyPr/>
                    <a:lstStyle/>
                    <a:p>
                      <a:r>
                        <a:rPr kumimoji="1" lang="ja-JP" altLang="en-US" sz="1800" dirty="0">
                          <a:latin typeface="BIZ UDPゴシック" panose="020B0400000000000000" pitchFamily="50" charset="-128"/>
                          <a:ea typeface="BIZ UDPゴシック" panose="020B0400000000000000" pitchFamily="50" charset="-128"/>
                        </a:rPr>
                        <a:t>（〒　　　　ー　　　　　）</a:t>
                      </a:r>
                      <a:endParaRPr kumimoji="1" lang="en-US" altLang="ja-JP" sz="1800" dirty="0">
                        <a:latin typeface="BIZ UDPゴシック" panose="020B0400000000000000" pitchFamily="50" charset="-128"/>
                        <a:ea typeface="BIZ UDPゴシック" panose="020B0400000000000000" pitchFamily="50" charset="-128"/>
                      </a:endParaRPr>
                    </a:p>
                    <a:p>
                      <a:endParaRPr kumimoji="1" lang="en-US" altLang="ja-JP" dirty="0">
                        <a:latin typeface="BIZ UDPゴシック" panose="020B0400000000000000" pitchFamily="50" charset="-128"/>
                        <a:ea typeface="BIZ UDP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376061452"/>
                  </a:ext>
                </a:extLst>
              </a:tr>
              <a:tr h="685420">
                <a:tc vMerge="1">
                  <a:txBody>
                    <a:bodyPr/>
                    <a:lstStyle/>
                    <a:p>
                      <a:endParaRPr kumimoji="1" lang="ja-JP" altLang="en-US"/>
                    </a:p>
                  </a:txBody>
                  <a:tcPr/>
                </a:tc>
                <a:tc gridSpan="2">
                  <a:txBody>
                    <a:bodyPr/>
                    <a:lstStyle/>
                    <a:p>
                      <a:pPr algn="ctr"/>
                      <a:r>
                        <a:rPr kumimoji="1" lang="en-US" altLang="ja-JP" sz="1800" dirty="0">
                          <a:latin typeface="BIZ UDPゴシック" panose="020B0400000000000000" pitchFamily="50" charset="-128"/>
                          <a:ea typeface="BIZ UDPゴシック" panose="020B0400000000000000" pitchFamily="50" charset="-128"/>
                        </a:rPr>
                        <a:t>※</a:t>
                      </a:r>
                      <a:r>
                        <a:rPr kumimoji="1" lang="ja-JP" altLang="en-US" sz="1800" dirty="0">
                          <a:latin typeface="BIZ UDPゴシック" panose="020B0400000000000000" pitchFamily="50" charset="-128"/>
                          <a:ea typeface="BIZ UDPゴシック" panose="020B0400000000000000" pitchFamily="50" charset="-128"/>
                        </a:rPr>
                        <a:t>電話番号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endParaRPr kumimoji="1" lang="ja-JP" altLang="en-US"/>
                    </a:p>
                  </a:txBody>
                  <a:tcPr/>
                </a:tc>
                <a:tc>
                  <a:txBody>
                    <a:bodyPr/>
                    <a:lstStyle/>
                    <a:p>
                      <a:endParaRPr kumimoji="1" lang="ja-JP" altLang="en-US">
                        <a:latin typeface="BIZ UDPゴシック" panose="020B0400000000000000" pitchFamily="50" charset="-128"/>
                        <a:ea typeface="BIZ UDP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kumimoji="1" lang="en-US" altLang="ja-JP" sz="1800" dirty="0">
                          <a:latin typeface="BIZ UDPゴシック" panose="020B0400000000000000" pitchFamily="50" charset="-128"/>
                          <a:ea typeface="BIZ UDPゴシック" panose="020B0400000000000000" pitchFamily="50" charset="-128"/>
                        </a:rPr>
                        <a:t>※</a:t>
                      </a:r>
                      <a:r>
                        <a:rPr kumimoji="1" lang="ja-JP" altLang="en-US" sz="1800" dirty="0">
                          <a:latin typeface="BIZ UDPゴシック" panose="020B0400000000000000" pitchFamily="50" charset="-128"/>
                          <a:ea typeface="BIZ UDPゴシック" panose="020B0400000000000000" pitchFamily="50" charset="-128"/>
                        </a:rPr>
                        <a:t>携帯電話</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pPr algn="ctr"/>
                      <a:endParaRPr kumimoji="1" lang="ja-JP" altLang="en-US" dirty="0"/>
                    </a:p>
                  </a:txBody>
                  <a:tcPr anchor="ctr"/>
                </a:tc>
                <a:tc gridSpan="3">
                  <a:txBody>
                    <a:bodyPr/>
                    <a:lstStyle/>
                    <a:p>
                      <a:endParaRPr kumimoji="1" lang="ja-JP" altLang="en-US" dirty="0">
                        <a:latin typeface="BIZ UDPゴシック" panose="020B0400000000000000" pitchFamily="50" charset="-128"/>
                        <a:ea typeface="BIZ UDP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dirty="0"/>
                    </a:p>
                  </a:txBody>
                  <a:tcPr/>
                </a:tc>
                <a:extLst>
                  <a:ext uri="{0D108BD9-81ED-4DB2-BD59-A6C34878D82A}">
                    <a16:rowId xmlns:a16="http://schemas.microsoft.com/office/drawing/2014/main" val="3369575725"/>
                  </a:ext>
                </a:extLst>
              </a:tr>
              <a:tr h="696686">
                <a:tc vMerge="1">
                  <a:txBody>
                    <a:bodyPr/>
                    <a:lstStyle/>
                    <a:p>
                      <a:endParaRPr kumimoji="1" lang="ja-JP" altLang="en-US"/>
                    </a:p>
                  </a:txBody>
                  <a:tcPr/>
                </a:tc>
                <a:tc gridSpan="2">
                  <a:txBody>
                    <a:bodyPr/>
                    <a:lstStyle/>
                    <a:p>
                      <a:pPr algn="ctr"/>
                      <a:r>
                        <a:rPr kumimoji="1" lang="ja-JP" altLang="en-US" sz="1800" dirty="0">
                          <a:latin typeface="BIZ UDPゴシック" panose="020B0400000000000000" pitchFamily="50" charset="-128"/>
                          <a:ea typeface="BIZ UDPゴシック" panose="020B0400000000000000" pitchFamily="50" charset="-128"/>
                        </a:rPr>
                        <a:t>保護者氏名</a:t>
                      </a:r>
                      <a:endParaRPr kumimoji="1" lang="en-US" altLang="ja-JP" sz="1800" dirty="0">
                        <a:latin typeface="BIZ UDPゴシック" panose="020B0400000000000000" pitchFamily="50" charset="-128"/>
                        <a:ea typeface="BIZ UDPゴシック" panose="020B0400000000000000" pitchFamily="50" charset="-128"/>
                      </a:endParaRPr>
                    </a:p>
                    <a:p>
                      <a:pPr algn="ctr"/>
                      <a:r>
                        <a:rPr kumimoji="1" lang="en-US" altLang="ja-JP" sz="1800" dirty="0">
                          <a:latin typeface="BIZ UDPゴシック" panose="020B0400000000000000" pitchFamily="50" charset="-128"/>
                          <a:ea typeface="BIZ UDPゴシック" panose="020B0400000000000000" pitchFamily="50" charset="-128"/>
                        </a:rPr>
                        <a:t>(</a:t>
                      </a:r>
                      <a:r>
                        <a:rPr kumimoji="1" lang="ja-JP" altLang="en-US" sz="1800" dirty="0">
                          <a:latin typeface="BIZ UDPゴシック" panose="020B0400000000000000" pitchFamily="50" charset="-128"/>
                          <a:ea typeface="BIZ UDPゴシック" panose="020B0400000000000000" pitchFamily="50" charset="-128"/>
                        </a:rPr>
                        <a:t>高校生以下</a:t>
                      </a:r>
                      <a:r>
                        <a:rPr kumimoji="1" lang="en-US" altLang="ja-JP" sz="1800" dirty="0">
                          <a:latin typeface="BIZ UDPゴシック" panose="020B0400000000000000" pitchFamily="50" charset="-128"/>
                          <a:ea typeface="BIZ UDPゴシック" panose="020B0400000000000000" pitchFamily="50" charset="-128"/>
                        </a:rPr>
                        <a:t>)</a:t>
                      </a:r>
                      <a:endParaRPr kumimoji="1" lang="ja-JP" altLang="en-US" sz="1800" dirty="0">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endParaRPr kumimoji="1" lang="ja-JP" altLang="en-US"/>
                    </a:p>
                  </a:txBody>
                  <a:tcPr/>
                </a:tc>
                <a:tc>
                  <a:txBody>
                    <a:bodyPr/>
                    <a:lstStyle/>
                    <a:p>
                      <a:endParaRPr kumimoji="1" lang="ja-JP" altLang="en-US">
                        <a:latin typeface="BIZ UDPゴシック" panose="020B0400000000000000" pitchFamily="50" charset="-128"/>
                        <a:ea typeface="BIZ UDP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kumimoji="1" lang="ja-JP" altLang="en-US" sz="1800" dirty="0">
                          <a:latin typeface="BIZ UDPゴシック" panose="020B0400000000000000" pitchFamily="50" charset="-128"/>
                          <a:ea typeface="BIZ UDPゴシック" panose="020B0400000000000000" pitchFamily="50" charset="-128"/>
                        </a:rPr>
                        <a:t>緊急連絡先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pPr algn="ctr"/>
                      <a:endParaRPr kumimoji="1" lang="ja-JP" altLang="en-US" dirty="0"/>
                    </a:p>
                  </a:txBody>
                  <a:tcPr anchor="ctr"/>
                </a:tc>
                <a:tc gridSpan="3">
                  <a:txBody>
                    <a:bodyPr/>
                    <a:lstStyle/>
                    <a:p>
                      <a:endParaRPr kumimoji="1" lang="ja-JP" altLang="en-US" dirty="0">
                        <a:latin typeface="BIZ UDPゴシック" panose="020B0400000000000000" pitchFamily="50" charset="-128"/>
                        <a:ea typeface="BIZ UDP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dirty="0"/>
                    </a:p>
                  </a:txBody>
                  <a:tcPr/>
                </a:tc>
                <a:extLst>
                  <a:ext uri="{0D108BD9-81ED-4DB2-BD59-A6C34878D82A}">
                    <a16:rowId xmlns:a16="http://schemas.microsoft.com/office/drawing/2014/main" val="527200402"/>
                  </a:ext>
                </a:extLst>
              </a:tr>
              <a:tr h="457200">
                <a:tc vMerge="1">
                  <a:txBody>
                    <a:bodyPr/>
                    <a:lstStyle/>
                    <a:p>
                      <a:endParaRPr kumimoji="1" lang="ja-JP" altLang="en-US" dirty="0"/>
                    </a:p>
                  </a:txBody>
                  <a:tcPr/>
                </a:tc>
                <a:tc gridSpan="2">
                  <a:txBody>
                    <a:bodyPr/>
                    <a:lstStyle/>
                    <a:p>
                      <a:pPr algn="ctr"/>
                      <a:r>
                        <a:rPr kumimoji="1" lang="en-US" altLang="ja-JP" sz="1800" dirty="0">
                          <a:latin typeface="BIZ UDPゴシック" panose="020B0400000000000000" pitchFamily="50" charset="-128"/>
                          <a:ea typeface="BIZ UDPゴシック" panose="020B0400000000000000" pitchFamily="50" charset="-128"/>
                        </a:rPr>
                        <a:t>E-mail</a:t>
                      </a:r>
                      <a:endParaRPr kumimoji="1" lang="ja-JP" altLang="en-US" sz="1800" dirty="0">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endParaRPr kumimoji="1" lang="ja-JP" altLang="en-US"/>
                    </a:p>
                  </a:txBody>
                  <a:tcPr/>
                </a:tc>
                <a:tc gridSpan="6">
                  <a:txBody>
                    <a:bodyPr/>
                    <a:lstStyle/>
                    <a:p>
                      <a:r>
                        <a:rPr kumimoji="1" lang="ja-JP" altLang="en-US" dirty="0">
                          <a:latin typeface="BIZ UDPゴシック" panose="020B0400000000000000" pitchFamily="50" charset="-128"/>
                          <a:ea typeface="BIZ UDPゴシック" panose="020B0400000000000000" pitchFamily="50" charset="-128"/>
                        </a:rPr>
                        <a:t>　　　　　　　　　　　　　　　　　　　　　　　＠</a:t>
                      </a:r>
                      <a:endParaRPr kumimoji="1" lang="en-US" altLang="ja-JP"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　　</a:t>
                      </a:r>
                      <a:r>
                        <a:rPr kumimoji="1" lang="en-US" altLang="ja-JP" sz="1400" dirty="0">
                          <a:latin typeface="BIZ UDPゴシック" panose="020B0400000000000000" pitchFamily="50" charset="-128"/>
                          <a:ea typeface="BIZ UDPゴシック" panose="020B0400000000000000" pitchFamily="50" charset="-128"/>
                        </a:rPr>
                        <a:t>※</a:t>
                      </a:r>
                      <a:r>
                        <a:rPr kumimoji="1" lang="ja-JP" altLang="en-US" sz="1400" dirty="0">
                          <a:latin typeface="BIZ UDPゴシック" panose="020B0400000000000000" pitchFamily="50" charset="-128"/>
                          <a:ea typeface="BIZ UDPゴシック" panose="020B0400000000000000" pitchFamily="50" charset="-128"/>
                        </a:rPr>
                        <a:t>今後「大ホールひとりじめ」のメール通知を　□希望する　□希望しない　□登録済み　（いずれかに☑）</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29348529"/>
                  </a:ext>
                </a:extLst>
              </a:tr>
              <a:tr h="520795">
                <a:tc gridSpan="3">
                  <a:txBody>
                    <a:bodyPr/>
                    <a:lstStyle/>
                    <a:p>
                      <a:pPr algn="ctr"/>
                      <a:r>
                        <a:rPr kumimoji="1" lang="ja-JP" altLang="en-US" sz="1800" dirty="0">
                          <a:latin typeface="BIZ UDPゴシック" panose="020B0400000000000000" pitchFamily="50" charset="-128"/>
                          <a:ea typeface="BIZ UDPゴシック" panose="020B0400000000000000" pitchFamily="50" charset="-128"/>
                        </a:rPr>
                        <a:t>目　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endParaRPr kumimoji="1" lang="ja-JP" altLang="en-US" dirty="0"/>
                    </a:p>
                  </a:txBody>
                  <a:tcPr/>
                </a:tc>
                <a:tc hMerge="1">
                  <a:txBody>
                    <a:bodyPr/>
                    <a:lstStyle/>
                    <a:p>
                      <a:endParaRPr kumimoji="1" lang="ja-JP" altLang="en-US"/>
                    </a:p>
                  </a:txBody>
                  <a:tcPr/>
                </a:tc>
                <a:tc>
                  <a:txBody>
                    <a:bodyPr/>
                    <a:lstStyle/>
                    <a:p>
                      <a:endParaRPr kumimoji="1" lang="en-US" altLang="ja-JP" dirty="0">
                        <a:latin typeface="BIZ UDPゴシック" panose="020B0400000000000000" pitchFamily="50" charset="-128"/>
                        <a:ea typeface="BIZ UDPゴシック" panose="020B0400000000000000" pitchFamily="50" charset="-128"/>
                      </a:endParaRPr>
                    </a:p>
                    <a:p>
                      <a:pPr algn="r"/>
                      <a:r>
                        <a:rPr kumimoji="1" lang="en-US" altLang="ja-JP" sz="1400" dirty="0">
                          <a:latin typeface="BIZ UDPゴシック" panose="020B0400000000000000" pitchFamily="50" charset="-128"/>
                          <a:ea typeface="BIZ UDPゴシック" panose="020B0400000000000000" pitchFamily="50" charset="-128"/>
                        </a:rPr>
                        <a:t>(</a:t>
                      </a:r>
                      <a:r>
                        <a:rPr kumimoji="1" lang="ja-JP" altLang="en-US" sz="1400" dirty="0">
                          <a:latin typeface="BIZ UDPゴシック" panose="020B0400000000000000" pitchFamily="50" charset="-128"/>
                          <a:ea typeface="BIZ UDPゴシック" panose="020B0400000000000000" pitchFamily="50" charset="-128"/>
                        </a:rPr>
                        <a:t>例</a:t>
                      </a:r>
                      <a:r>
                        <a:rPr kumimoji="1" lang="en-US" altLang="ja-JP" sz="1400" dirty="0">
                          <a:latin typeface="BIZ UDPゴシック" panose="020B0400000000000000" pitchFamily="50" charset="-128"/>
                          <a:ea typeface="BIZ UDPゴシック" panose="020B0400000000000000" pitchFamily="50" charset="-128"/>
                        </a:rPr>
                        <a:t>) </a:t>
                      </a:r>
                      <a:r>
                        <a:rPr kumimoji="1" lang="ja-JP" altLang="en-US" sz="1400" dirty="0">
                          <a:latin typeface="BIZ UDPゴシック" panose="020B0400000000000000" pitchFamily="50" charset="-128"/>
                          <a:ea typeface="BIZ UDPゴシック" panose="020B0400000000000000" pitchFamily="50" charset="-128"/>
                        </a:rPr>
                        <a:t>ピアノ練習、ダンス　等</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a:r>
                        <a:rPr kumimoji="1" lang="ja-JP" altLang="en-US" sz="1800" dirty="0">
                          <a:latin typeface="BIZ UDPゴシック" panose="020B0400000000000000" pitchFamily="50" charset="-128"/>
                          <a:ea typeface="BIZ UDPゴシック" panose="020B0400000000000000" pitchFamily="50" charset="-128"/>
                        </a:rPr>
                        <a:t>持込予定</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endParaRPr kumimoji="1" lang="ja-JP" altLang="en-US"/>
                    </a:p>
                  </a:txBody>
                  <a:tcPr/>
                </a:tc>
                <a:tc hMerge="1">
                  <a:txBody>
                    <a:bodyPr/>
                    <a:lstStyle/>
                    <a:p>
                      <a:endParaRPr kumimoji="1" lang="ja-JP" altLang="en-US"/>
                    </a:p>
                  </a:txBody>
                  <a:tcPr/>
                </a:tc>
                <a:tc gridSpan="2">
                  <a:txBody>
                    <a:bodyPr/>
                    <a:lstStyle/>
                    <a:p>
                      <a:endParaRPr kumimoji="1" lang="en-US" altLang="ja-JP" dirty="0">
                        <a:latin typeface="BIZ UDPゴシック" panose="020B0400000000000000" pitchFamily="50" charset="-128"/>
                        <a:ea typeface="BIZ UDPゴシック" panose="020B0400000000000000" pitchFamily="50" charset="-128"/>
                      </a:endParaRPr>
                    </a:p>
                    <a:p>
                      <a:pPr algn="l"/>
                      <a:r>
                        <a:rPr kumimoji="1" lang="ja-JP" altLang="en-US" sz="1400" dirty="0">
                          <a:latin typeface="BIZ UDPゴシック" panose="020B0400000000000000" pitchFamily="50" charset="-128"/>
                          <a:ea typeface="BIZ UDPゴシック" panose="020B0400000000000000" pitchFamily="50" charset="-128"/>
                        </a:rPr>
                        <a:t>　　　　　　</a:t>
                      </a:r>
                      <a:r>
                        <a:rPr kumimoji="1" lang="en-US" altLang="ja-JP" sz="1400" dirty="0">
                          <a:latin typeface="BIZ UDPゴシック" panose="020B0400000000000000" pitchFamily="50" charset="-128"/>
                          <a:ea typeface="BIZ UDPゴシック" panose="020B0400000000000000" pitchFamily="50" charset="-128"/>
                        </a:rPr>
                        <a:t>(</a:t>
                      </a:r>
                      <a:r>
                        <a:rPr kumimoji="1" lang="ja-JP" altLang="en-US" sz="1400" dirty="0">
                          <a:latin typeface="BIZ UDPゴシック" panose="020B0400000000000000" pitchFamily="50" charset="-128"/>
                          <a:ea typeface="BIZ UDPゴシック" panose="020B0400000000000000" pitchFamily="50" charset="-128"/>
                        </a:rPr>
                        <a:t>例</a:t>
                      </a:r>
                      <a:r>
                        <a:rPr kumimoji="1" lang="en-US" altLang="ja-JP" sz="1400" dirty="0">
                          <a:latin typeface="BIZ UDPゴシック" panose="020B0400000000000000" pitchFamily="50" charset="-128"/>
                          <a:ea typeface="BIZ UDPゴシック" panose="020B0400000000000000" pitchFamily="50" charset="-128"/>
                        </a:rPr>
                        <a:t>) </a:t>
                      </a:r>
                      <a:r>
                        <a:rPr kumimoji="1" lang="ja-JP" altLang="en-US" sz="1400" dirty="0">
                          <a:latin typeface="BIZ UDPゴシック" panose="020B0400000000000000" pitchFamily="50" charset="-128"/>
                          <a:ea typeface="BIZ UDPゴシック" panose="020B0400000000000000" pitchFamily="50" charset="-128"/>
                        </a:rPr>
                        <a:t>ギター・譜面台　　等</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r"/>
                      <a:endParaRPr kumimoji="1" lang="ja-JP" altLang="en-US" sz="1400" dirty="0"/>
                    </a:p>
                  </a:txBody>
                  <a:tcPr/>
                </a:tc>
                <a:extLst>
                  <a:ext uri="{0D108BD9-81ED-4DB2-BD59-A6C34878D82A}">
                    <a16:rowId xmlns:a16="http://schemas.microsoft.com/office/drawing/2014/main" val="4147984364"/>
                  </a:ext>
                </a:extLst>
              </a:tr>
              <a:tr h="657497">
                <a:tc gridSpan="3">
                  <a:txBody>
                    <a:bodyPr/>
                    <a:lstStyle/>
                    <a:p>
                      <a:pPr algn="ctr"/>
                      <a:r>
                        <a:rPr kumimoji="1" lang="ja-JP" altLang="en-US" sz="1800" dirty="0">
                          <a:latin typeface="BIZ UDPゴシック" panose="020B0400000000000000" pitchFamily="50" charset="-128"/>
                          <a:ea typeface="BIZ UDPゴシック" panose="020B0400000000000000" pitchFamily="50" charset="-128"/>
                        </a:rPr>
                        <a:t>日　時</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gridSpan="6">
                  <a:txBody>
                    <a:bodyPr/>
                    <a:lstStyle/>
                    <a:p>
                      <a:pPr algn="ctr"/>
                      <a:r>
                        <a:rPr kumimoji="1" lang="ja-JP" altLang="en-US" sz="1800" dirty="0">
                          <a:latin typeface="BIZ UDPゴシック" panose="020B0400000000000000" pitchFamily="50" charset="-128"/>
                          <a:ea typeface="BIZ UDPゴシック" panose="020B0400000000000000" pitchFamily="50" charset="-128"/>
                        </a:rPr>
                        <a:t>　　　月　　　　日　（　　　　　）　　　　　　　　　　　時　　　　　　分　～　　　　　時　　　　　　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dirty="0"/>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pPr algn="r"/>
                      <a:endParaRPr kumimoji="1" lang="ja-JP" altLang="en-US" sz="1400" dirty="0"/>
                    </a:p>
                  </a:txBody>
                  <a:tcPr/>
                </a:tc>
                <a:tc hMerge="1">
                  <a:txBody>
                    <a:bodyPr/>
                    <a:lstStyle/>
                    <a:p>
                      <a:pPr algn="l"/>
                      <a:endParaRPr kumimoji="1" lang="ja-JP" altLang="en-US" sz="2400" dirty="0"/>
                    </a:p>
                  </a:txBody>
                  <a:tcPr/>
                </a:tc>
                <a:extLst>
                  <a:ext uri="{0D108BD9-81ED-4DB2-BD59-A6C34878D82A}">
                    <a16:rowId xmlns:a16="http://schemas.microsoft.com/office/drawing/2014/main" val="1062988626"/>
                  </a:ext>
                </a:extLst>
              </a:tr>
              <a:tr h="566057">
                <a:tc rowSpan="2" gridSpan="2">
                  <a:txBody>
                    <a:bodyPr/>
                    <a:lstStyle/>
                    <a:p>
                      <a:pPr algn="ctr"/>
                      <a:r>
                        <a:rPr kumimoji="1" lang="ja-JP" altLang="en-US" sz="1800" dirty="0">
                          <a:latin typeface="BIZ UDPゴシック" panose="020B0400000000000000" pitchFamily="50" charset="-128"/>
                          <a:ea typeface="BIZ UDPゴシック" panose="020B0400000000000000" pitchFamily="50" charset="-128"/>
                        </a:rPr>
                        <a:t>利用料金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hMerge="1">
                  <a:txBody>
                    <a:bodyPr/>
                    <a:lstStyle/>
                    <a:p>
                      <a:r>
                        <a:rPr kumimoji="1" lang="en-US" altLang="ja-JP"/>
                        <a:t>1</a:t>
                      </a:r>
                      <a:r>
                        <a:rPr kumimoji="1" lang="ja-JP" altLang="en-US"/>
                        <a:t>人</a:t>
                      </a:r>
                    </a:p>
                  </a:txBody>
                  <a:tcPr anchor="ctr"/>
                </a:tc>
                <a:tc>
                  <a:txBody>
                    <a:bodyPr/>
                    <a:lstStyle/>
                    <a:p>
                      <a:pPr algn="ctr"/>
                      <a:r>
                        <a:rPr kumimoji="1" lang="en-US" altLang="ja-JP" sz="1800" dirty="0">
                          <a:latin typeface="BIZ UDPゴシック" panose="020B0400000000000000" pitchFamily="50" charset="-128"/>
                          <a:ea typeface="BIZ UDPゴシック" panose="020B0400000000000000" pitchFamily="50" charset="-128"/>
                        </a:rPr>
                        <a:t>1</a:t>
                      </a:r>
                      <a:r>
                        <a:rPr kumimoji="1" lang="ja-JP" altLang="en-US" sz="1800" dirty="0">
                          <a:latin typeface="BIZ UDPゴシック" panose="020B0400000000000000" pitchFamily="50" charset="-128"/>
                          <a:ea typeface="BIZ UDPゴシック" panose="020B0400000000000000" pitchFamily="50" charset="-128"/>
                        </a:rPr>
                        <a:t>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l"/>
                      <a:r>
                        <a:rPr kumimoji="1" lang="ja-JP" altLang="en-US" sz="1800" dirty="0">
                          <a:latin typeface="BIZ UDPゴシック" panose="020B0400000000000000" pitchFamily="50" charset="-128"/>
                          <a:ea typeface="BIZ UDPゴシック" panose="020B0400000000000000" pitchFamily="50" charset="-128"/>
                        </a:rPr>
                        <a:t>　１枠（１時間） </a:t>
                      </a:r>
                      <a:r>
                        <a:rPr kumimoji="1" lang="en-US" altLang="ja-JP" sz="1800" dirty="0">
                          <a:latin typeface="BIZ UDPゴシック" panose="020B0400000000000000" pitchFamily="50" charset="-128"/>
                          <a:ea typeface="BIZ UDPゴシック" panose="020B0400000000000000" pitchFamily="50" charset="-128"/>
                        </a:rPr>
                        <a:t>2,000</a:t>
                      </a:r>
                      <a:r>
                        <a:rPr kumimoji="1" lang="ja-JP" altLang="en-US" sz="1800" dirty="0">
                          <a:latin typeface="BIZ UDPゴシック" panose="020B0400000000000000" pitchFamily="50" charset="-128"/>
                          <a:ea typeface="BIZ UDPゴシック" panose="020B0400000000000000" pitchFamily="50" charset="-128"/>
                        </a:rPr>
                        <a:t>円</a:t>
                      </a:r>
                      <a:r>
                        <a:rPr kumimoji="1" lang="en-US" altLang="ja-JP" sz="1800" dirty="0">
                          <a:latin typeface="BIZ UDPゴシック" panose="020B0400000000000000" pitchFamily="50" charset="-128"/>
                          <a:ea typeface="BIZ UDPゴシック" panose="020B0400000000000000" pitchFamily="50" charset="-128"/>
                        </a:rPr>
                        <a:t>×</a:t>
                      </a:r>
                      <a:r>
                        <a:rPr kumimoji="1" lang="ja-JP" altLang="en-US" sz="1800" dirty="0">
                          <a:latin typeface="BIZ UDPゴシック" panose="020B0400000000000000" pitchFamily="50" charset="-128"/>
                          <a:ea typeface="BIZ UDPゴシック" panose="020B0400000000000000" pitchFamily="50" charset="-128"/>
                        </a:rPr>
                        <a:t>　　　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r>
                        <a:rPr kumimoji="1" lang="ja-JP" altLang="en-US" dirty="0"/>
                        <a:t>合　計</a:t>
                      </a:r>
                    </a:p>
                  </a:txBody>
                  <a:tcPr anchor="ctr"/>
                </a:tc>
                <a:tc gridSpan="3">
                  <a:txBody>
                    <a:bodyPr/>
                    <a:lstStyle/>
                    <a:p>
                      <a:pPr algn="ctr"/>
                      <a:r>
                        <a:rPr kumimoji="1" lang="ja-JP" altLang="en-US" sz="1800" dirty="0">
                          <a:latin typeface="BIZ UDPゴシック" panose="020B0400000000000000" pitchFamily="50" charset="-128"/>
                          <a:ea typeface="BIZ UDPゴシック" panose="020B0400000000000000" pitchFamily="50" charset="-128"/>
                        </a:rPr>
                        <a:t>合　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pPr algn="r"/>
                      <a:r>
                        <a:rPr kumimoji="1" lang="ja-JP" altLang="en-US" sz="2400" dirty="0"/>
                        <a:t>円</a:t>
                      </a:r>
                    </a:p>
                  </a:txBody>
                  <a:tcPr/>
                </a:tc>
                <a:tc>
                  <a:txBody>
                    <a:bodyPr/>
                    <a:lstStyle/>
                    <a:p>
                      <a:pPr algn="l"/>
                      <a:r>
                        <a:rPr kumimoji="1" lang="ja-JP" altLang="en-US" sz="1800" dirty="0">
                          <a:latin typeface="BIZ UDPゴシック" panose="020B0400000000000000" pitchFamily="50" charset="-128"/>
                          <a:ea typeface="BIZ UDPゴシック" panose="020B0400000000000000" pitchFamily="50" charset="-128"/>
                        </a:rPr>
                        <a:t>　　　　　　　　　　　　　　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29922943"/>
                  </a:ext>
                </a:extLst>
              </a:tr>
              <a:tr h="717141">
                <a:tc gridSpan="2" vMerge="1">
                  <a:txBody>
                    <a:bodyPr/>
                    <a:lstStyle/>
                    <a:p>
                      <a:pPr algn="ctr"/>
                      <a:endParaRPr kumimoji="1" lang="ja-JP" altLang="en-US" dirty="0"/>
                    </a:p>
                  </a:txBody>
                  <a:tcPr anchor="ctr"/>
                </a:tc>
                <a:tc hMerge="1" vMerge="1">
                  <a:txBody>
                    <a:bodyPr/>
                    <a:lstStyle/>
                    <a:p>
                      <a:r>
                        <a:rPr kumimoji="1" lang="ja-JP" altLang="en-US"/>
                        <a:t>２人以上</a:t>
                      </a:r>
                    </a:p>
                  </a:txBody>
                  <a:tcPr anchor="ctr"/>
                </a:tc>
                <a:tc>
                  <a:txBody>
                    <a:bodyPr/>
                    <a:lstStyle/>
                    <a:p>
                      <a:pPr algn="ctr"/>
                      <a:r>
                        <a:rPr kumimoji="1" lang="ja-JP" altLang="en-US" sz="1800" dirty="0">
                          <a:latin typeface="BIZ UDPゴシック" panose="020B0400000000000000" pitchFamily="50" charset="-128"/>
                          <a:ea typeface="BIZ UDPゴシック" panose="020B0400000000000000" pitchFamily="50" charset="-128"/>
                        </a:rPr>
                        <a:t>２人以上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0" marR="0" lvl="0" indent="0" algn="l" defTabSz="1219201" rtl="0" eaLnBrk="1" fontAlgn="auto" latinLnBrk="0" hangingPunct="1">
                        <a:lnSpc>
                          <a:spcPct val="100000"/>
                        </a:lnSpc>
                        <a:spcBef>
                          <a:spcPts val="0"/>
                        </a:spcBef>
                        <a:spcAft>
                          <a:spcPts val="0"/>
                        </a:spcAft>
                        <a:buClrTx/>
                        <a:buSzTx/>
                        <a:buFontTx/>
                        <a:buNone/>
                        <a:tabLst/>
                        <a:defRPr/>
                      </a:pPr>
                      <a:r>
                        <a:rPr kumimoji="1" lang="ja-JP" altLang="en-US" sz="1800" dirty="0">
                          <a:latin typeface="BIZ UDPゴシック" panose="020B0400000000000000" pitchFamily="50" charset="-128"/>
                          <a:ea typeface="BIZ UDPゴシック" panose="020B0400000000000000" pitchFamily="50" charset="-128"/>
                        </a:rPr>
                        <a:t>　１枠（１時間） </a:t>
                      </a:r>
                      <a:r>
                        <a:rPr kumimoji="1" lang="en-US" altLang="ja-JP" sz="1800" dirty="0">
                          <a:latin typeface="BIZ UDPゴシック" panose="020B0400000000000000" pitchFamily="50" charset="-128"/>
                          <a:ea typeface="BIZ UDPゴシック" panose="020B0400000000000000" pitchFamily="50" charset="-128"/>
                        </a:rPr>
                        <a:t>3,000</a:t>
                      </a:r>
                      <a:r>
                        <a:rPr kumimoji="1" lang="ja-JP" altLang="en-US" sz="1800" dirty="0">
                          <a:latin typeface="BIZ UDPゴシック" panose="020B0400000000000000" pitchFamily="50" charset="-128"/>
                          <a:ea typeface="BIZ UDPゴシック" panose="020B0400000000000000" pitchFamily="50" charset="-128"/>
                        </a:rPr>
                        <a:t>円</a:t>
                      </a:r>
                      <a:r>
                        <a:rPr kumimoji="1" lang="en-US" altLang="ja-JP" sz="1800" dirty="0">
                          <a:latin typeface="BIZ UDPゴシック" panose="020B0400000000000000" pitchFamily="50" charset="-128"/>
                          <a:ea typeface="BIZ UDPゴシック" panose="020B0400000000000000" pitchFamily="50" charset="-128"/>
                        </a:rPr>
                        <a:t>×</a:t>
                      </a:r>
                      <a:r>
                        <a:rPr kumimoji="1" lang="ja-JP" altLang="en-US" sz="1800" dirty="0">
                          <a:latin typeface="BIZ UDPゴシック" panose="020B0400000000000000" pitchFamily="50" charset="-128"/>
                          <a:ea typeface="BIZ UDPゴシック" panose="020B0400000000000000" pitchFamily="50" charset="-128"/>
                        </a:rPr>
                        <a:t>　　　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dirty="0"/>
                    </a:p>
                  </a:txBody>
                  <a:tcPr anchor="ctr"/>
                </a:tc>
                <a:tc gridSpan="3">
                  <a:txBody>
                    <a:bodyPr/>
                    <a:lstStyle/>
                    <a:p>
                      <a:pPr algn="ctr"/>
                      <a:r>
                        <a:rPr kumimoji="1" lang="ja-JP" altLang="en-US" sz="1800" dirty="0">
                          <a:latin typeface="BIZ UDPゴシック" panose="020B0400000000000000" pitchFamily="50" charset="-128"/>
                          <a:ea typeface="BIZ UDPゴシック" panose="020B0400000000000000" pitchFamily="50" charset="-128"/>
                        </a:rPr>
                        <a:t>合　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pPr algn="r"/>
                      <a:endParaRPr kumimoji="1" lang="ja-JP" altLang="en-US" sz="2400" dirty="0"/>
                    </a:p>
                  </a:txBody>
                  <a:tcPr/>
                </a:tc>
                <a:tc>
                  <a:txBody>
                    <a:bodyPr/>
                    <a:lstStyle/>
                    <a:p>
                      <a:pPr algn="l"/>
                      <a:r>
                        <a:rPr kumimoji="1" lang="ja-JP" altLang="en-US" sz="1800" dirty="0">
                          <a:latin typeface="BIZ UDPゴシック" panose="020B0400000000000000" pitchFamily="50" charset="-128"/>
                          <a:ea typeface="BIZ UDPゴシック" panose="020B0400000000000000" pitchFamily="50" charset="-128"/>
                        </a:rPr>
                        <a:t>　　　　　　　　　　　　　　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27804773"/>
                  </a:ext>
                </a:extLst>
              </a:tr>
            </a:tbl>
          </a:graphicData>
        </a:graphic>
      </p:graphicFrame>
      <p:sp>
        <p:nvSpPr>
          <p:cNvPr id="35" name="テキスト ボックス 34">
            <a:extLst>
              <a:ext uri="{FF2B5EF4-FFF2-40B4-BE49-F238E27FC236}">
                <a16:creationId xmlns:a16="http://schemas.microsoft.com/office/drawing/2014/main" id="{E526B685-2965-45AA-97CA-9DB89724A42A}"/>
              </a:ext>
            </a:extLst>
          </p:cNvPr>
          <p:cNvSpPr txBox="1"/>
          <p:nvPr/>
        </p:nvSpPr>
        <p:spPr>
          <a:xfrm>
            <a:off x="5575291" y="4685404"/>
            <a:ext cx="7772401" cy="646331"/>
          </a:xfrm>
          <a:prstGeom prst="rect">
            <a:avLst/>
          </a:prstGeom>
          <a:noFill/>
        </p:spPr>
        <p:txBody>
          <a:bodyPr wrap="square" rtlCol="0">
            <a:spAutoFit/>
          </a:bodyPr>
          <a:lstStyle/>
          <a:p>
            <a:r>
              <a:rPr kumimoji="1" lang="ja-JP" altLang="en-US" sz="1200" dirty="0">
                <a:solidFill>
                  <a:schemeClr val="bg1"/>
                </a:solidFill>
                <a:latin typeface="BIZ UDPゴシック" panose="020B0400000000000000" pitchFamily="50" charset="-128"/>
                <a:ea typeface="BIZ UDPゴシック" panose="020B0400000000000000" pitchFamily="50" charset="-128"/>
              </a:rPr>
              <a:t>＊本書下部の「個人情報お取り扱いについて」をお読みいただき、ご同意の上ご記入ください。</a:t>
            </a:r>
            <a:endParaRPr kumimoji="1" lang="en-US" altLang="ja-JP" sz="1200" dirty="0">
              <a:solidFill>
                <a:schemeClr val="bg1"/>
              </a:solidFill>
              <a:latin typeface="BIZ UDPゴシック" panose="020B0400000000000000" pitchFamily="50" charset="-128"/>
              <a:ea typeface="BIZ UDPゴシック" panose="020B0400000000000000" pitchFamily="50" charset="-128"/>
            </a:endParaRPr>
          </a:p>
          <a:p>
            <a:r>
              <a:rPr kumimoji="1" lang="ja-JP" altLang="en-US" sz="1200" dirty="0">
                <a:solidFill>
                  <a:schemeClr val="bg1"/>
                </a:solidFill>
                <a:latin typeface="BIZ UDPゴシック" panose="020B0400000000000000" pitchFamily="50" charset="-128"/>
                <a:ea typeface="BIZ UDPゴシック" panose="020B0400000000000000" pitchFamily="50" charset="-128"/>
              </a:rPr>
              <a:t>＊「</a:t>
            </a:r>
            <a:r>
              <a:rPr kumimoji="1" lang="en-US" altLang="ja-JP" sz="1200" dirty="0">
                <a:solidFill>
                  <a:schemeClr val="bg1"/>
                </a:solidFill>
                <a:latin typeface="BIZ UDPゴシック" panose="020B0400000000000000" pitchFamily="50" charset="-128"/>
                <a:ea typeface="BIZ UDPゴシック" panose="020B0400000000000000" pitchFamily="50" charset="-128"/>
              </a:rPr>
              <a:t>※</a:t>
            </a:r>
            <a:r>
              <a:rPr kumimoji="1" lang="ja-JP" altLang="en-US" sz="1200" dirty="0">
                <a:solidFill>
                  <a:schemeClr val="bg1"/>
                </a:solidFill>
                <a:latin typeface="BIZ UDPゴシック" panose="020B0400000000000000" pitchFamily="50" charset="-128"/>
                <a:ea typeface="BIZ UDPゴシック" panose="020B0400000000000000" pitchFamily="50" charset="-128"/>
              </a:rPr>
              <a:t>」印は必ずご記入ください。</a:t>
            </a:r>
            <a:endParaRPr kumimoji="1" lang="en-US" altLang="ja-JP" sz="1200" dirty="0">
              <a:solidFill>
                <a:schemeClr val="bg1"/>
              </a:solidFill>
              <a:latin typeface="BIZ UDPゴシック" panose="020B0400000000000000" pitchFamily="50" charset="-128"/>
              <a:ea typeface="BIZ UDPゴシック" panose="020B0400000000000000" pitchFamily="50" charset="-128"/>
            </a:endParaRPr>
          </a:p>
          <a:p>
            <a:r>
              <a:rPr kumimoji="1" lang="ja-JP" altLang="en-US" sz="1200" dirty="0">
                <a:solidFill>
                  <a:schemeClr val="bg1"/>
                </a:solidFill>
                <a:latin typeface="BIZ UDPゴシック" panose="020B0400000000000000" pitchFamily="50" charset="-128"/>
                <a:ea typeface="BIZ UDPゴシック" panose="020B0400000000000000" pitchFamily="50" charset="-128"/>
              </a:rPr>
              <a:t>＊参加者が</a:t>
            </a:r>
            <a:r>
              <a:rPr kumimoji="1" lang="en-US" altLang="ja-JP" sz="1200" dirty="0">
                <a:solidFill>
                  <a:schemeClr val="bg1"/>
                </a:solidFill>
                <a:latin typeface="BIZ UDPゴシック" panose="020B0400000000000000" pitchFamily="50" charset="-128"/>
                <a:ea typeface="BIZ UDPゴシック" panose="020B0400000000000000" pitchFamily="50" charset="-128"/>
              </a:rPr>
              <a:t>18</a:t>
            </a:r>
            <a:r>
              <a:rPr kumimoji="1" lang="ja-JP" altLang="en-US" sz="1200" dirty="0">
                <a:solidFill>
                  <a:schemeClr val="bg1"/>
                </a:solidFill>
                <a:latin typeface="BIZ UDPゴシック" panose="020B0400000000000000" pitchFamily="50" charset="-128"/>
                <a:ea typeface="BIZ UDPゴシック" panose="020B0400000000000000" pitchFamily="50" charset="-128"/>
              </a:rPr>
              <a:t>歳未満の場合は保護者氏名・緊急連絡先を必ずご記入ください。</a:t>
            </a:r>
          </a:p>
        </p:txBody>
      </p:sp>
      <p:sp>
        <p:nvSpPr>
          <p:cNvPr id="37" name="テキスト ボックス 36">
            <a:extLst>
              <a:ext uri="{FF2B5EF4-FFF2-40B4-BE49-F238E27FC236}">
                <a16:creationId xmlns:a16="http://schemas.microsoft.com/office/drawing/2014/main" id="{5974C1A0-AE80-4AF2-8440-6A4D27799516}"/>
              </a:ext>
            </a:extLst>
          </p:cNvPr>
          <p:cNvSpPr txBox="1"/>
          <p:nvPr/>
        </p:nvSpPr>
        <p:spPr>
          <a:xfrm>
            <a:off x="228600" y="13663843"/>
            <a:ext cx="11734800" cy="2585323"/>
          </a:xfrm>
          <a:prstGeom prst="rect">
            <a:avLst/>
          </a:prstGeom>
          <a:noFill/>
        </p:spPr>
        <p:txBody>
          <a:bodyPr wrap="square" rtlCol="0">
            <a:spAutoFit/>
          </a:bodyPr>
          <a:lstStyle/>
          <a:p>
            <a:r>
              <a:rPr kumimoji="1" lang="ja-JP" altLang="en-US" sz="900" dirty="0">
                <a:latin typeface="BIZ UDPゴシック" panose="020B0400000000000000" pitchFamily="50" charset="-128"/>
                <a:ea typeface="BIZ UDPゴシック" panose="020B0400000000000000" pitchFamily="50" charset="-128"/>
              </a:rPr>
              <a:t>株式会社ケイミックスパブリックビジネス（以下「弊社」という。）は個人情報保護に関する法令を遵守し、その取扱いや保護等について、個人情報保護法及び個人情報保護マネジメントシステム（</a:t>
            </a:r>
            <a:r>
              <a:rPr kumimoji="1" lang="en-US" altLang="ja-JP" sz="900" dirty="0">
                <a:latin typeface="BIZ UDPゴシック" panose="020B0400000000000000" pitchFamily="50" charset="-128"/>
                <a:ea typeface="BIZ UDPゴシック" panose="020B0400000000000000" pitchFamily="50" charset="-128"/>
              </a:rPr>
              <a:t>JISQ15001:2006</a:t>
            </a:r>
            <a:r>
              <a:rPr kumimoji="1" lang="ja-JP" altLang="en-US" sz="900" dirty="0">
                <a:latin typeface="BIZ UDPゴシック" panose="020B0400000000000000" pitchFamily="50" charset="-128"/>
                <a:ea typeface="BIZ UDPゴシック" panose="020B0400000000000000" pitchFamily="50" charset="-128"/>
              </a:rPr>
              <a:t>）に基づき、</a:t>
            </a:r>
            <a:endParaRPr kumimoji="1" lang="en-US" altLang="ja-JP" sz="900" dirty="0">
              <a:latin typeface="BIZ UDPゴシック" panose="020B0400000000000000" pitchFamily="50" charset="-128"/>
              <a:ea typeface="BIZ UDPゴシック" panose="020B0400000000000000" pitchFamily="50" charset="-128"/>
            </a:endParaRPr>
          </a:p>
          <a:p>
            <a:r>
              <a:rPr kumimoji="1" lang="ja-JP" altLang="en-US" sz="900" dirty="0">
                <a:latin typeface="BIZ UDPゴシック" panose="020B0400000000000000" pitchFamily="50" charset="-128"/>
                <a:ea typeface="BIZ UDPゴシック" panose="020B0400000000000000" pitchFamily="50" charset="-128"/>
              </a:rPr>
              <a:t>下記のとおりご説明いたします。</a:t>
            </a:r>
          </a:p>
          <a:p>
            <a:r>
              <a:rPr kumimoji="1" lang="ja-JP" altLang="en-US" sz="900" dirty="0">
                <a:latin typeface="BIZ UDPゴシック" panose="020B0400000000000000" pitchFamily="50" charset="-128"/>
                <a:ea typeface="BIZ UDPゴシック" panose="020B0400000000000000" pitchFamily="50" charset="-128"/>
              </a:rPr>
              <a:t>１． 個人情報の利用目的</a:t>
            </a:r>
          </a:p>
          <a:p>
            <a:r>
              <a:rPr kumimoji="1" lang="ja-JP" altLang="en-US" sz="900" dirty="0">
                <a:latin typeface="BIZ UDPゴシック" panose="020B0400000000000000" pitchFamily="50" charset="-128"/>
                <a:ea typeface="BIZ UDPゴシック" panose="020B0400000000000000" pitchFamily="50" charset="-128"/>
              </a:rPr>
              <a:t>　弊社は、お客様にご登録いただいた個人情報を以下の目的で利用します。</a:t>
            </a:r>
          </a:p>
          <a:p>
            <a:r>
              <a:rPr kumimoji="1" lang="ja-JP" altLang="en-US" sz="900" dirty="0">
                <a:latin typeface="BIZ UDPゴシック" panose="020B0400000000000000" pitchFamily="50" charset="-128"/>
                <a:ea typeface="BIZ UDPゴシック" panose="020B0400000000000000" pitchFamily="50" charset="-128"/>
              </a:rPr>
              <a:t>　① 申込者様からのお問合せへの対応のため　② 申込者様からの事故・クレームへの対応のため　③ ダイレクトメール・電子メール・電話等による各種ご案内などを行うため</a:t>
            </a:r>
          </a:p>
          <a:p>
            <a:r>
              <a:rPr kumimoji="1" lang="ja-JP" altLang="en-US" sz="900" dirty="0">
                <a:latin typeface="BIZ UDPゴシック" panose="020B0400000000000000" pitchFamily="50" charset="-128"/>
                <a:ea typeface="BIZ UDPゴシック" panose="020B0400000000000000" pitchFamily="50" charset="-128"/>
              </a:rPr>
              <a:t>　④ 顧客動向分析もしくはサービス開発などの調査分析のため　⑤ 事故等緊急の際の連絡のため</a:t>
            </a:r>
          </a:p>
          <a:p>
            <a:r>
              <a:rPr kumimoji="1" lang="ja-JP" altLang="en-US" sz="900" dirty="0">
                <a:latin typeface="BIZ UDPゴシック" panose="020B0400000000000000" pitchFamily="50" charset="-128"/>
                <a:ea typeface="BIZ UDPゴシック" panose="020B0400000000000000" pitchFamily="50" charset="-128"/>
              </a:rPr>
              <a:t>２． 個人情報の第三者への提供</a:t>
            </a:r>
          </a:p>
          <a:p>
            <a:r>
              <a:rPr kumimoji="1" lang="ja-JP" altLang="en-US" sz="900" dirty="0">
                <a:latin typeface="BIZ UDPゴシック" panose="020B0400000000000000" pitchFamily="50" charset="-128"/>
                <a:ea typeface="BIZ UDPゴシック" panose="020B0400000000000000" pitchFamily="50" charset="-128"/>
              </a:rPr>
              <a:t>　弊社が取得した個人情報は、上記の利用目的の範囲内のみで利用し、法令に基づく場合を除き、事前に本人の同意を得ることなく第三者に提供いたしません。</a:t>
            </a:r>
          </a:p>
          <a:p>
            <a:r>
              <a:rPr kumimoji="1" lang="ja-JP" altLang="en-US" sz="900" dirty="0">
                <a:latin typeface="BIZ UDPゴシック" panose="020B0400000000000000" pitchFamily="50" charset="-128"/>
                <a:ea typeface="BIZ UDPゴシック" panose="020B0400000000000000" pitchFamily="50" charset="-128"/>
              </a:rPr>
              <a:t>３． 個人情報の外部委託</a:t>
            </a:r>
          </a:p>
          <a:p>
            <a:r>
              <a:rPr kumimoji="1" lang="ja-JP" altLang="en-US" sz="900" dirty="0">
                <a:latin typeface="BIZ UDPゴシック" panose="020B0400000000000000" pitchFamily="50" charset="-128"/>
                <a:ea typeface="BIZ UDPゴシック" panose="020B0400000000000000" pitchFamily="50" charset="-128"/>
              </a:rPr>
              <a:t>　弊社は上記の利用目的の範囲内で、個人情報の全部もしくは一部を他の事業者に外部委託する場合があります。なお、外部委託するときは必要な契約を締結し、適切な管理・運営を行います。</a:t>
            </a:r>
          </a:p>
          <a:p>
            <a:r>
              <a:rPr kumimoji="1" lang="ja-JP" altLang="en-US" sz="900" dirty="0">
                <a:latin typeface="BIZ UDPゴシック" panose="020B0400000000000000" pitchFamily="50" charset="-128"/>
                <a:ea typeface="BIZ UDPゴシック" panose="020B0400000000000000" pitchFamily="50" charset="-128"/>
              </a:rPr>
              <a:t>４． 個人情報に関する権利</a:t>
            </a:r>
          </a:p>
          <a:p>
            <a:r>
              <a:rPr kumimoji="1" lang="ja-JP" altLang="en-US" sz="900" dirty="0">
                <a:latin typeface="BIZ UDPゴシック" panose="020B0400000000000000" pitchFamily="50" charset="-128"/>
                <a:ea typeface="BIZ UDPゴシック" panose="020B0400000000000000" pitchFamily="50" charset="-128"/>
              </a:rPr>
              <a:t>　個人情報の開示、内容が事実でない場合における訂正、利用停止及び第三者提供の停止を請求することが出来ます。</a:t>
            </a:r>
          </a:p>
          <a:p>
            <a:r>
              <a:rPr kumimoji="1" lang="ja-JP" altLang="en-US" sz="900" dirty="0">
                <a:latin typeface="BIZ UDPゴシック" panose="020B0400000000000000" pitchFamily="50" charset="-128"/>
                <a:ea typeface="BIZ UDPゴシック" panose="020B0400000000000000" pitchFamily="50" charset="-128"/>
              </a:rPr>
              <a:t>５． 個人情報を与えることの任意性及び当該情報を与えなかった場合に生じる結果お客様からの個人情報のご提供は、法令等で定められている場合を除き、お客様の意思によるものです。</a:t>
            </a:r>
          </a:p>
          <a:p>
            <a:r>
              <a:rPr kumimoji="1" lang="ja-JP" altLang="en-US" sz="900" dirty="0">
                <a:latin typeface="BIZ UDPゴシック" panose="020B0400000000000000" pitchFamily="50" charset="-128"/>
                <a:ea typeface="BIZ UDPゴシック" panose="020B0400000000000000" pitchFamily="50" charset="-128"/>
              </a:rPr>
              <a:t>　ただし、必須事項をご記入いただけない場合には、各サービス等が適切な状態で提供できない場合がありますので、あらかじめご了承ください。</a:t>
            </a:r>
          </a:p>
          <a:p>
            <a:r>
              <a:rPr kumimoji="1" lang="ja-JP" altLang="en-US" sz="900" dirty="0">
                <a:latin typeface="BIZ UDPゴシック" panose="020B0400000000000000" pitchFamily="50" charset="-128"/>
                <a:ea typeface="BIZ UDPゴシック" panose="020B0400000000000000" pitchFamily="50" charset="-128"/>
              </a:rPr>
              <a:t>６． 個人情報保護管理者及び相談窓口</a:t>
            </a:r>
          </a:p>
          <a:p>
            <a:r>
              <a:rPr kumimoji="1" lang="ja-JP" altLang="en-US" sz="900" dirty="0">
                <a:latin typeface="BIZ UDPゴシック" panose="020B0400000000000000" pitchFamily="50" charset="-128"/>
                <a:ea typeface="BIZ UDPゴシック" panose="020B0400000000000000" pitchFamily="50" charset="-128"/>
              </a:rPr>
              <a:t>（１） 個人情報保護管理者：株式会社ケイミックスパブリックビジネス　管理部長</a:t>
            </a:r>
          </a:p>
          <a:p>
            <a:r>
              <a:rPr kumimoji="1" lang="ja-JP" altLang="en-US" sz="900" dirty="0">
                <a:latin typeface="BIZ UDPゴシック" panose="020B0400000000000000" pitchFamily="50" charset="-128"/>
                <a:ea typeface="BIZ UDPゴシック" panose="020B0400000000000000" pitchFamily="50" charset="-128"/>
              </a:rPr>
              <a:t>（２） 個人情報の取扱いに関するお問い合せ・相談窓口：お客様より、個人情報の開示請求及び訂正、利用の停止等の申し出ならびに個人情報取扱いに関する各種お問い合せ、ご相談及び苦情の窓口は下記のとおりです。</a:t>
            </a:r>
          </a:p>
          <a:p>
            <a:r>
              <a:rPr kumimoji="1" lang="ja-JP" altLang="en-US" sz="900" dirty="0">
                <a:latin typeface="BIZ UDPゴシック" panose="020B0400000000000000" pitchFamily="50" charset="-128"/>
                <a:ea typeface="BIZ UDPゴシック" panose="020B0400000000000000" pitchFamily="50" charset="-128"/>
              </a:rPr>
              <a:t>　　　　株式会社ケイミックスパブリックビジネス　個人情報相談窓口　　</a:t>
            </a:r>
            <a:r>
              <a:rPr kumimoji="1" lang="en-US" altLang="ja-JP" sz="900" dirty="0">
                <a:latin typeface="BIZ UDPゴシック" panose="020B0400000000000000" pitchFamily="50" charset="-128"/>
                <a:ea typeface="BIZ UDPゴシック" panose="020B0400000000000000" pitchFamily="50" charset="-128"/>
              </a:rPr>
              <a:t>tel. 03-5289-3570</a:t>
            </a:r>
            <a:r>
              <a:rPr kumimoji="1" lang="ja-JP" altLang="en-US" sz="900" dirty="0">
                <a:latin typeface="BIZ UDPゴシック" panose="020B0400000000000000" pitchFamily="50" charset="-128"/>
                <a:ea typeface="BIZ UDPゴシック" panose="020B0400000000000000" pitchFamily="50" charset="-128"/>
              </a:rPr>
              <a:t>　 </a:t>
            </a:r>
            <a:r>
              <a:rPr kumimoji="1" lang="en-US" altLang="ja-JP" sz="900" dirty="0">
                <a:latin typeface="BIZ UDPゴシック" panose="020B0400000000000000" pitchFamily="50" charset="-128"/>
                <a:ea typeface="BIZ UDPゴシック" panose="020B0400000000000000" pitchFamily="50" charset="-128"/>
              </a:rPr>
              <a:t>fax. 03-5289-3560</a:t>
            </a:r>
            <a:r>
              <a:rPr kumimoji="1" lang="ja-JP" altLang="en-US" sz="900" dirty="0">
                <a:latin typeface="BIZ UDPゴシック" panose="020B0400000000000000" pitchFamily="50" charset="-128"/>
                <a:ea typeface="BIZ UDPゴシック" panose="020B0400000000000000" pitchFamily="50" charset="-128"/>
              </a:rPr>
              <a:t>　 </a:t>
            </a:r>
            <a:r>
              <a:rPr kumimoji="1" lang="en-US" altLang="ja-JP" sz="900" dirty="0">
                <a:latin typeface="BIZ UDPゴシック" panose="020B0400000000000000" pitchFamily="50" charset="-128"/>
                <a:ea typeface="BIZ UDPゴシック" panose="020B0400000000000000" pitchFamily="50" charset="-128"/>
              </a:rPr>
              <a:t>e-mail. kpb-soudan@kpb.co.jp</a:t>
            </a:r>
            <a:endParaRPr kumimoji="1" lang="ja-JP" altLang="en-US" sz="900" dirty="0">
              <a:latin typeface="BIZ UDPゴシック" panose="020B0400000000000000" pitchFamily="50" charset="-128"/>
              <a:ea typeface="BIZ UDPゴシック" panose="020B0400000000000000" pitchFamily="50" charset="-128"/>
            </a:endParaRPr>
          </a:p>
        </p:txBody>
      </p:sp>
      <p:graphicFrame>
        <p:nvGraphicFramePr>
          <p:cNvPr id="38" name="表 38">
            <a:extLst>
              <a:ext uri="{FF2B5EF4-FFF2-40B4-BE49-F238E27FC236}">
                <a16:creationId xmlns:a16="http://schemas.microsoft.com/office/drawing/2014/main" id="{B218F9AE-ABBF-4BE8-B7F3-CAC634BCEE95}"/>
              </a:ext>
            </a:extLst>
          </p:cNvPr>
          <p:cNvGraphicFramePr>
            <a:graphicFrameLocks noGrp="1"/>
          </p:cNvGraphicFramePr>
          <p:nvPr>
            <p:extLst>
              <p:ext uri="{D42A27DB-BD31-4B8C-83A1-F6EECF244321}">
                <p14:modId xmlns:p14="http://schemas.microsoft.com/office/powerpoint/2010/main" val="1793870498"/>
              </p:ext>
            </p:extLst>
          </p:nvPr>
        </p:nvGraphicFramePr>
        <p:xfrm>
          <a:off x="0" y="11861552"/>
          <a:ext cx="9535886" cy="859939"/>
        </p:xfrm>
        <a:graphic>
          <a:graphicData uri="http://schemas.openxmlformats.org/drawingml/2006/table">
            <a:tbl>
              <a:tblPr firstRow="1" bandRow="1">
                <a:tableStyleId>{5940675A-B579-460E-94D1-54222C63F5DA}</a:tableStyleId>
              </a:tblPr>
              <a:tblGrid>
                <a:gridCol w="1733551">
                  <a:extLst>
                    <a:ext uri="{9D8B030D-6E8A-4147-A177-3AD203B41FA5}">
                      <a16:colId xmlns:a16="http://schemas.microsoft.com/office/drawing/2014/main" val="2817456146"/>
                    </a:ext>
                  </a:extLst>
                </a:gridCol>
                <a:gridCol w="1257300">
                  <a:extLst>
                    <a:ext uri="{9D8B030D-6E8A-4147-A177-3AD203B41FA5}">
                      <a16:colId xmlns:a16="http://schemas.microsoft.com/office/drawing/2014/main" val="571118843"/>
                    </a:ext>
                  </a:extLst>
                </a:gridCol>
                <a:gridCol w="1295400">
                  <a:extLst>
                    <a:ext uri="{9D8B030D-6E8A-4147-A177-3AD203B41FA5}">
                      <a16:colId xmlns:a16="http://schemas.microsoft.com/office/drawing/2014/main" val="2827339918"/>
                    </a:ext>
                  </a:extLst>
                </a:gridCol>
                <a:gridCol w="1085850">
                  <a:extLst>
                    <a:ext uri="{9D8B030D-6E8A-4147-A177-3AD203B41FA5}">
                      <a16:colId xmlns:a16="http://schemas.microsoft.com/office/drawing/2014/main" val="1058660525"/>
                    </a:ext>
                  </a:extLst>
                </a:gridCol>
                <a:gridCol w="1454150">
                  <a:extLst>
                    <a:ext uri="{9D8B030D-6E8A-4147-A177-3AD203B41FA5}">
                      <a16:colId xmlns:a16="http://schemas.microsoft.com/office/drawing/2014/main" val="1879517068"/>
                    </a:ext>
                  </a:extLst>
                </a:gridCol>
                <a:gridCol w="2709635">
                  <a:extLst>
                    <a:ext uri="{9D8B030D-6E8A-4147-A177-3AD203B41FA5}">
                      <a16:colId xmlns:a16="http://schemas.microsoft.com/office/drawing/2014/main" val="31425504"/>
                    </a:ext>
                  </a:extLst>
                </a:gridCol>
              </a:tblGrid>
              <a:tr h="0">
                <a:tc>
                  <a:txBody>
                    <a:bodyPr/>
                    <a:lstStyle/>
                    <a:p>
                      <a:pPr algn="ctr"/>
                      <a:r>
                        <a:rPr kumimoji="1" lang="ja-JP" altLang="en-US" sz="1400" dirty="0">
                          <a:latin typeface="BIZ UDPゴシック" panose="020B0400000000000000" pitchFamily="50" charset="-128"/>
                          <a:ea typeface="BIZ UDPゴシック" panose="020B0400000000000000" pitchFamily="50" charset="-128"/>
                        </a:rPr>
                        <a:t>受付番号</a:t>
                      </a:r>
                    </a:p>
                  </a:txBody>
                  <a:tcPr/>
                </a:tc>
                <a:tc gridSpan="2">
                  <a:txBody>
                    <a:bodyPr/>
                    <a:lstStyle/>
                    <a:p>
                      <a:pPr algn="ctr"/>
                      <a:r>
                        <a:rPr kumimoji="1" lang="ja-JP" altLang="en-US" sz="1400" dirty="0">
                          <a:latin typeface="BIZ UDPゴシック" panose="020B0400000000000000" pitchFamily="50" charset="-128"/>
                          <a:ea typeface="BIZ UDPゴシック" panose="020B0400000000000000" pitchFamily="50" charset="-128"/>
                        </a:rPr>
                        <a:t>受付日／担当</a:t>
                      </a:r>
                    </a:p>
                  </a:txBody>
                  <a:tcPr anchor="ctr"/>
                </a:tc>
                <a:tc hMerge="1">
                  <a:txBody>
                    <a:bodyPr/>
                    <a:lstStyle/>
                    <a:p>
                      <a:endParaRPr kumimoji="1" lang="ja-JP" altLang="en-US" dirty="0"/>
                    </a:p>
                  </a:txBody>
                  <a:tcPr/>
                </a:tc>
                <a:tc gridSpan="2">
                  <a:txBody>
                    <a:bodyPr/>
                    <a:lstStyle/>
                    <a:p>
                      <a:pPr algn="ctr"/>
                      <a:r>
                        <a:rPr kumimoji="1" lang="ja-JP" altLang="en-US" sz="1400" dirty="0">
                          <a:latin typeface="BIZ UDPゴシック" panose="020B0400000000000000" pitchFamily="50" charset="-128"/>
                          <a:ea typeface="BIZ UDPゴシック" panose="020B0400000000000000" pitchFamily="50" charset="-128"/>
                        </a:rPr>
                        <a:t>支払い日／担当</a:t>
                      </a:r>
                    </a:p>
                  </a:txBody>
                  <a:tcPr anchor="ctr"/>
                </a:tc>
                <a:tc hMerge="1">
                  <a:txBody>
                    <a:bodyPr/>
                    <a:lstStyle/>
                    <a:p>
                      <a:endParaRPr kumimoji="1" lang="ja-JP" altLang="en-US" dirty="0"/>
                    </a:p>
                  </a:txBody>
                  <a:tcPr/>
                </a:tc>
                <a:tc rowSpan="2">
                  <a:txBody>
                    <a:bodyPr/>
                    <a:lstStyle/>
                    <a:p>
                      <a:pPr algn="ctr"/>
                      <a:r>
                        <a:rPr kumimoji="1" lang="ja-JP" altLang="en-US" dirty="0">
                          <a:solidFill>
                            <a:schemeClr val="bg2">
                              <a:lumMod val="75000"/>
                            </a:schemeClr>
                          </a:solidFill>
                          <a:latin typeface="BIZ UDPゴシック" panose="020B0400000000000000" pitchFamily="50" charset="-128"/>
                          <a:ea typeface="BIZ UDPゴシック" panose="020B0400000000000000" pitchFamily="50" charset="-128"/>
                        </a:rPr>
                        <a:t>領収印</a:t>
                      </a:r>
                    </a:p>
                  </a:txBody>
                  <a:tcPr anchor="ctr"/>
                </a:tc>
                <a:extLst>
                  <a:ext uri="{0D108BD9-81ED-4DB2-BD59-A6C34878D82A}">
                    <a16:rowId xmlns:a16="http://schemas.microsoft.com/office/drawing/2014/main" val="3466100010"/>
                  </a:ext>
                </a:extLst>
              </a:tr>
              <a:tr h="555139">
                <a:tc>
                  <a:txBody>
                    <a:bodyPr/>
                    <a:lstStyle/>
                    <a:p>
                      <a:endParaRPr kumimoji="1" lang="ja-JP" altLang="en-US" dirty="0"/>
                    </a:p>
                  </a:txBody>
                  <a:tcPr/>
                </a:tc>
                <a:tc>
                  <a:txBody>
                    <a:bodyPr/>
                    <a:lstStyle/>
                    <a:p>
                      <a:pPr algn="ctr"/>
                      <a:r>
                        <a:rPr kumimoji="1" lang="en-US" altLang="ja-JP" dirty="0">
                          <a:latin typeface="BIZ UDPゴシック" panose="020B0400000000000000" pitchFamily="50" charset="-128"/>
                          <a:ea typeface="BIZ UDPゴシック" panose="020B0400000000000000" pitchFamily="50" charset="-128"/>
                        </a:rPr>
                        <a:t>/</a:t>
                      </a:r>
                      <a:endParaRPr kumimoji="1" lang="ja-JP" altLang="en-US" dirty="0">
                        <a:latin typeface="BIZ UDPゴシック" panose="020B0400000000000000" pitchFamily="50" charset="-128"/>
                        <a:ea typeface="BIZ UDPゴシック" panose="020B0400000000000000" pitchFamily="50" charset="-128"/>
                      </a:endParaRPr>
                    </a:p>
                  </a:txBody>
                  <a:tcPr anchor="ctr"/>
                </a:tc>
                <a:tc>
                  <a:txBody>
                    <a:bodyPr/>
                    <a:lstStyle/>
                    <a:p>
                      <a:endParaRPr kumimoji="1" lang="ja-JP" altLang="en-US" dirty="0"/>
                    </a:p>
                  </a:txBody>
                  <a:tcPr/>
                </a:tc>
                <a:tc>
                  <a:txBody>
                    <a:bodyPr/>
                    <a:lstStyle/>
                    <a:p>
                      <a:pPr algn="ctr"/>
                      <a:r>
                        <a:rPr kumimoji="1" lang="en-US" altLang="ja-JP" dirty="0">
                          <a:latin typeface="BIZ UDPゴシック" panose="020B0400000000000000" pitchFamily="50" charset="-128"/>
                          <a:ea typeface="BIZ UDPゴシック" panose="020B0400000000000000" pitchFamily="50" charset="-128"/>
                        </a:rPr>
                        <a:t>/</a:t>
                      </a:r>
                      <a:endParaRPr kumimoji="1" lang="ja-JP" altLang="en-US" dirty="0">
                        <a:latin typeface="BIZ UDPゴシック" panose="020B0400000000000000" pitchFamily="50" charset="-128"/>
                        <a:ea typeface="BIZ UDPゴシック" panose="020B0400000000000000" pitchFamily="50" charset="-128"/>
                      </a:endParaRPr>
                    </a:p>
                  </a:txBody>
                  <a:tcPr anchor="ctr"/>
                </a:tc>
                <a:tc>
                  <a:txBody>
                    <a:bodyPr/>
                    <a:lstStyle/>
                    <a:p>
                      <a:endParaRPr kumimoji="1" lang="ja-JP" altLang="en-US" dirty="0"/>
                    </a:p>
                  </a:txBody>
                  <a:tcPr/>
                </a:tc>
                <a:tc vMerge="1">
                  <a:txBody>
                    <a:bodyPr/>
                    <a:lstStyle/>
                    <a:p>
                      <a:endParaRPr kumimoji="1" lang="ja-JP" altLang="en-US" dirty="0"/>
                    </a:p>
                  </a:txBody>
                  <a:tcPr/>
                </a:tc>
                <a:extLst>
                  <a:ext uri="{0D108BD9-81ED-4DB2-BD59-A6C34878D82A}">
                    <a16:rowId xmlns:a16="http://schemas.microsoft.com/office/drawing/2014/main" val="917148535"/>
                  </a:ext>
                </a:extLst>
              </a:tr>
            </a:tbl>
          </a:graphicData>
        </a:graphic>
      </p:graphicFrame>
      <p:sp>
        <p:nvSpPr>
          <p:cNvPr id="40" name="テキスト ボックス 39">
            <a:extLst>
              <a:ext uri="{FF2B5EF4-FFF2-40B4-BE49-F238E27FC236}">
                <a16:creationId xmlns:a16="http://schemas.microsoft.com/office/drawing/2014/main" id="{D3BE7060-93ED-414D-8FB1-9949B1781460}"/>
              </a:ext>
            </a:extLst>
          </p:cNvPr>
          <p:cNvSpPr txBox="1"/>
          <p:nvPr/>
        </p:nvSpPr>
        <p:spPr>
          <a:xfrm>
            <a:off x="2379436" y="13033826"/>
            <a:ext cx="7433129" cy="307777"/>
          </a:xfrm>
          <a:prstGeom prst="rect">
            <a:avLst/>
          </a:prstGeom>
          <a:noFill/>
        </p:spPr>
        <p:txBody>
          <a:bodyPr wrap="square" rtlCol="0">
            <a:spAutoFit/>
          </a:bodyPr>
          <a:lstStyle/>
          <a:p>
            <a:pPr algn="ctr"/>
            <a:r>
              <a:rPr kumimoji="1" lang="en-US" altLang="ja-JP" sz="1400" dirty="0">
                <a:latin typeface="BIZ UDPゴシック" panose="020B0400000000000000" pitchFamily="50" charset="-128"/>
                <a:ea typeface="BIZ UDPゴシック" panose="020B0400000000000000" pitchFamily="50" charset="-128"/>
              </a:rPr>
              <a:t>《</a:t>
            </a:r>
            <a:r>
              <a:rPr kumimoji="1" lang="ja-JP" altLang="en-US" sz="1400" dirty="0">
                <a:latin typeface="BIZ UDPゴシック" panose="020B0400000000000000" pitchFamily="50" charset="-128"/>
                <a:ea typeface="BIZ UDPゴシック" panose="020B0400000000000000" pitchFamily="50" charset="-128"/>
              </a:rPr>
              <a:t>「大ホールひとりじめ</a:t>
            </a:r>
            <a:r>
              <a:rPr kumimoji="1" lang="en-US" altLang="ja-JP" sz="1400" dirty="0">
                <a:latin typeface="BIZ UDPゴシック" panose="020B0400000000000000" pitchFamily="50" charset="-128"/>
                <a:ea typeface="BIZ UDPゴシック" panose="020B0400000000000000" pitchFamily="50" charset="-128"/>
              </a:rPr>
              <a:t>2023【</a:t>
            </a:r>
            <a:r>
              <a:rPr kumimoji="1" lang="ja-JP" altLang="en-US" sz="1400" dirty="0">
                <a:latin typeface="BIZ UDPゴシック" panose="020B0400000000000000" pitchFamily="50" charset="-128"/>
                <a:ea typeface="BIZ UDPゴシック" panose="020B0400000000000000" pitchFamily="50" charset="-128"/>
              </a:rPr>
              <a:t>冬</a:t>
            </a:r>
            <a:r>
              <a:rPr kumimoji="1" lang="en-US" altLang="ja-JP" sz="1400" dirty="0">
                <a:latin typeface="BIZ UDPゴシック" panose="020B0400000000000000" pitchFamily="50" charset="-128"/>
                <a:ea typeface="BIZ UDPゴシック" panose="020B0400000000000000" pitchFamily="50" charset="-128"/>
              </a:rPr>
              <a:t>】</a:t>
            </a:r>
            <a:r>
              <a:rPr kumimoji="1" lang="ja-JP" altLang="en-US" sz="1400" dirty="0">
                <a:latin typeface="BIZ UDPゴシック" panose="020B0400000000000000" pitchFamily="50" charset="-128"/>
                <a:ea typeface="BIZ UDPゴシック" panose="020B0400000000000000" pitchFamily="50" charset="-128"/>
              </a:rPr>
              <a:t>」参加申込のお客様へ</a:t>
            </a:r>
            <a:r>
              <a:rPr kumimoji="1" lang="en-US" altLang="ja-JP" sz="1400" dirty="0">
                <a:latin typeface="BIZ UDPゴシック" panose="020B0400000000000000" pitchFamily="50" charset="-128"/>
                <a:ea typeface="BIZ UDPゴシック" panose="020B0400000000000000" pitchFamily="50" charset="-128"/>
              </a:rPr>
              <a:t>》</a:t>
            </a:r>
            <a:r>
              <a:rPr kumimoji="1" lang="ja-JP" altLang="en-US" sz="1400" dirty="0">
                <a:latin typeface="BIZ UDPゴシック" panose="020B0400000000000000" pitchFamily="50" charset="-128"/>
                <a:ea typeface="BIZ UDPゴシック" panose="020B0400000000000000" pitchFamily="50" charset="-128"/>
              </a:rPr>
              <a:t>　個人情報のお取扱いについて</a:t>
            </a:r>
          </a:p>
        </p:txBody>
      </p:sp>
      <p:sp>
        <p:nvSpPr>
          <p:cNvPr id="42" name="テキスト ボックス 41">
            <a:extLst>
              <a:ext uri="{FF2B5EF4-FFF2-40B4-BE49-F238E27FC236}">
                <a16:creationId xmlns:a16="http://schemas.microsoft.com/office/drawing/2014/main" id="{97B14982-4922-4472-A996-25D19470FCA0}"/>
              </a:ext>
            </a:extLst>
          </p:cNvPr>
          <p:cNvSpPr txBox="1"/>
          <p:nvPr/>
        </p:nvSpPr>
        <p:spPr>
          <a:xfrm>
            <a:off x="8186060" y="13341603"/>
            <a:ext cx="4862286" cy="230832"/>
          </a:xfrm>
          <a:prstGeom prst="rect">
            <a:avLst/>
          </a:prstGeom>
          <a:noFill/>
        </p:spPr>
        <p:txBody>
          <a:bodyPr wrap="square" rtlCol="0">
            <a:spAutoFit/>
          </a:bodyPr>
          <a:lstStyle/>
          <a:p>
            <a:r>
              <a:rPr kumimoji="1" lang="ja-JP" altLang="en-US" sz="900" dirty="0">
                <a:latin typeface="BIZ UDPゴシック" panose="020B0400000000000000" pitchFamily="50" charset="-128"/>
                <a:ea typeface="BIZ UDPゴシック" panose="020B0400000000000000" pitchFamily="50" charset="-128"/>
              </a:rPr>
              <a:t>日野市民会館　指定管理者：株式会社ケイミックスパブリックビジネス</a:t>
            </a:r>
          </a:p>
        </p:txBody>
      </p:sp>
      <p:sp>
        <p:nvSpPr>
          <p:cNvPr id="43" name="正方形/長方形 42">
            <a:extLst>
              <a:ext uri="{FF2B5EF4-FFF2-40B4-BE49-F238E27FC236}">
                <a16:creationId xmlns:a16="http://schemas.microsoft.com/office/drawing/2014/main" id="{D2A431D4-DB43-4CC8-8E69-D2237700E8E5}"/>
              </a:ext>
            </a:extLst>
          </p:cNvPr>
          <p:cNvSpPr/>
          <p:nvPr/>
        </p:nvSpPr>
        <p:spPr>
          <a:xfrm>
            <a:off x="50800" y="4685404"/>
            <a:ext cx="12090400" cy="5242367"/>
          </a:xfrm>
          <a:prstGeom prst="rect">
            <a:avLst/>
          </a:prstGeom>
          <a:noFill/>
          <a:ln w="76200"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34647537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1644</TotalTime>
  <Words>1159</Words>
  <Application>Microsoft Office PowerPoint</Application>
  <PresentationFormat>ユーザー設定</PresentationFormat>
  <Paragraphs>106</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07ロゴたいぷゴシック7</vt:lpstr>
      <vt:lpstr>BIZ UDPゴシック</vt:lpstr>
      <vt:lpstr>トガリテ Light</vt:lpstr>
      <vt:lpstr>游ゴシック</vt:lpstr>
      <vt:lpstr>Arial</vt:lpstr>
      <vt:lpstr>Calibri</vt:lpstr>
      <vt:lpstr>Calibri Light</vt:lpstr>
      <vt:lpstr>Office テーマ</vt:lpstr>
      <vt:lpstr>PowerPoint プレゼンテーション</vt:lpstr>
      <vt:lpstr>PowerPoint プレゼンテーション</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RE459</dc:creator>
  <cp:lastModifiedBy>中尾 浩子</cp:lastModifiedBy>
  <cp:revision>62</cp:revision>
  <cp:lastPrinted>2023-08-24T11:48:04Z</cp:lastPrinted>
  <dcterms:created xsi:type="dcterms:W3CDTF">2019-10-26T06:33:43Z</dcterms:created>
  <dcterms:modified xsi:type="dcterms:W3CDTF">2023-08-24T12:09:34Z</dcterms:modified>
</cp:coreProperties>
</file>